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A0F690-0B3B-5B78-02CC-7706BDF27D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824508"/>
            <a:ext cx="11340000" cy="12089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46104-6044-EBB3-2623-F31938694E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00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FF56CA-B5EA-7776-D590-9C2FABE0F2CC}"/>
              </a:ext>
            </a:extLst>
          </p:cNvPr>
          <p:cNvSpPr/>
          <p:nvPr/>
        </p:nvSpPr>
        <p:spPr bwMode="white">
          <a:xfrm>
            <a:off x="4025743" y="1529221"/>
            <a:ext cx="542720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FCD5A3-4CD9-A595-B715-6739EA859B24}"/>
              </a:ext>
            </a:extLst>
          </p:cNvPr>
          <p:cNvSpPr/>
          <p:nvPr/>
        </p:nvSpPr>
        <p:spPr bwMode="white">
          <a:xfrm>
            <a:off x="6472745" y="1529221"/>
            <a:ext cx="580806" cy="26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48D584-18AB-E7A0-1530-641E17391F89}"/>
              </a:ext>
            </a:extLst>
          </p:cNvPr>
          <p:cNvSpPr/>
          <p:nvPr/>
        </p:nvSpPr>
        <p:spPr bwMode="white">
          <a:xfrm>
            <a:off x="5377783" y="1986837"/>
            <a:ext cx="580806" cy="2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32AA9-9C67-7F03-B27E-1D3586FE4242}"/>
              </a:ext>
            </a:extLst>
          </p:cNvPr>
          <p:cNvSpPr/>
          <p:nvPr/>
        </p:nvSpPr>
        <p:spPr bwMode="white">
          <a:xfrm>
            <a:off x="11338186" y="1996371"/>
            <a:ext cx="276121" cy="2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21139D-5E86-9566-02C8-201270FC437F}"/>
              </a:ext>
            </a:extLst>
          </p:cNvPr>
          <p:cNvSpPr/>
          <p:nvPr/>
        </p:nvSpPr>
        <p:spPr bwMode="white">
          <a:xfrm>
            <a:off x="1159798" y="2444453"/>
            <a:ext cx="856926" cy="2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39F118-4811-C9BB-998C-148C855B4316}"/>
              </a:ext>
            </a:extLst>
          </p:cNvPr>
          <p:cNvSpPr/>
          <p:nvPr/>
        </p:nvSpPr>
        <p:spPr bwMode="white">
          <a:xfrm>
            <a:off x="4006700" y="3388286"/>
            <a:ext cx="323727" cy="19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42D138-0934-038A-E48D-4928B21EEDEA}"/>
              </a:ext>
            </a:extLst>
          </p:cNvPr>
          <p:cNvSpPr/>
          <p:nvPr/>
        </p:nvSpPr>
        <p:spPr bwMode="white">
          <a:xfrm>
            <a:off x="5301612" y="4293984"/>
            <a:ext cx="323727" cy="2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F20CBE-2FEB-8744-3974-6AF8DBEF9239}"/>
              </a:ext>
            </a:extLst>
          </p:cNvPr>
          <p:cNvSpPr/>
          <p:nvPr/>
        </p:nvSpPr>
        <p:spPr bwMode="white">
          <a:xfrm>
            <a:off x="5968110" y="4722998"/>
            <a:ext cx="590327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81F607-2A51-6823-C328-E4B3E8D41677}"/>
              </a:ext>
            </a:extLst>
          </p:cNvPr>
          <p:cNvSpPr/>
          <p:nvPr/>
        </p:nvSpPr>
        <p:spPr bwMode="white">
          <a:xfrm>
            <a:off x="3340201" y="5180614"/>
            <a:ext cx="552241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81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C48BE8-C052-BCF4-FADA-390FBA0927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03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9C5477-41D0-6E4F-92D9-D17D3C54CD06}"/>
              </a:ext>
            </a:extLst>
          </p:cNvPr>
          <p:cNvSpPr/>
          <p:nvPr/>
        </p:nvSpPr>
        <p:spPr bwMode="white">
          <a:xfrm>
            <a:off x="6463224" y="1539384"/>
            <a:ext cx="247556" cy="20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A6F79C-DE9D-CA7C-A3B0-675A30E12211}"/>
              </a:ext>
            </a:extLst>
          </p:cNvPr>
          <p:cNvSpPr/>
          <p:nvPr/>
        </p:nvSpPr>
        <p:spPr bwMode="white">
          <a:xfrm>
            <a:off x="5644382" y="4278242"/>
            <a:ext cx="247556" cy="19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68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47D5F-90F1-3940-2FC0-D2C7FC722C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79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B4AFD4-5EB4-0C56-F87D-553DF067780E}"/>
              </a:ext>
            </a:extLst>
          </p:cNvPr>
          <p:cNvSpPr/>
          <p:nvPr/>
        </p:nvSpPr>
        <p:spPr bwMode="white">
          <a:xfrm>
            <a:off x="8034256" y="1024082"/>
            <a:ext cx="228513" cy="1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BE452E-653A-3CAA-2F16-0FE0A09E8A40}"/>
              </a:ext>
            </a:extLst>
          </p:cNvPr>
          <p:cNvSpPr/>
          <p:nvPr/>
        </p:nvSpPr>
        <p:spPr bwMode="white">
          <a:xfrm>
            <a:off x="7082115" y="3639357"/>
            <a:ext cx="228513" cy="20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0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EAEB53-2F02-E2C7-E072-BF623C1063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58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8644E7-1C5B-3771-36F7-3A810DFFC4F8}"/>
              </a:ext>
            </a:extLst>
          </p:cNvPr>
          <p:cNvSpPr/>
          <p:nvPr/>
        </p:nvSpPr>
        <p:spPr bwMode="white">
          <a:xfrm>
            <a:off x="807506" y="1977175"/>
            <a:ext cx="1694811" cy="1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481832-FE5E-99B0-CA90-2C64C7157D23}"/>
              </a:ext>
            </a:extLst>
          </p:cNvPr>
          <p:cNvSpPr/>
          <p:nvPr/>
        </p:nvSpPr>
        <p:spPr bwMode="white">
          <a:xfrm>
            <a:off x="2721309" y="1977175"/>
            <a:ext cx="2266095" cy="1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51274-086E-EF78-81E8-C12E91F7FA28}"/>
              </a:ext>
            </a:extLst>
          </p:cNvPr>
          <p:cNvSpPr/>
          <p:nvPr/>
        </p:nvSpPr>
        <p:spPr bwMode="white">
          <a:xfrm>
            <a:off x="5196876" y="1977175"/>
            <a:ext cx="2007722" cy="1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EDCFAE-7AC4-4C1A-741B-AE5B567BEDA0}"/>
              </a:ext>
            </a:extLst>
          </p:cNvPr>
          <p:cNvSpPr/>
          <p:nvPr/>
        </p:nvSpPr>
        <p:spPr bwMode="white">
          <a:xfrm>
            <a:off x="817027" y="2396607"/>
            <a:ext cx="2751687" cy="2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DDE091-92D8-A266-C236-C7AC07DD8E7F}"/>
              </a:ext>
            </a:extLst>
          </p:cNvPr>
          <p:cNvSpPr/>
          <p:nvPr/>
        </p:nvSpPr>
        <p:spPr bwMode="white">
          <a:xfrm>
            <a:off x="1559496" y="2835103"/>
            <a:ext cx="10178589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E106F0-FA4A-A0A8-FAEB-F21AB64929BF}"/>
              </a:ext>
            </a:extLst>
          </p:cNvPr>
          <p:cNvSpPr/>
          <p:nvPr/>
        </p:nvSpPr>
        <p:spPr bwMode="white">
          <a:xfrm>
            <a:off x="807506" y="3283132"/>
            <a:ext cx="2408916" cy="2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14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4635F7-AD4C-C14E-3CC3-11C2A3126A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393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1C3130-96A9-0419-2191-0683D0C992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57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9272FB-DDE1-4F46-1E2C-5D4191AE88E7}"/>
              </a:ext>
            </a:extLst>
          </p:cNvPr>
          <p:cNvSpPr/>
          <p:nvPr/>
        </p:nvSpPr>
        <p:spPr bwMode="white">
          <a:xfrm>
            <a:off x="1359748" y="2101982"/>
            <a:ext cx="180906" cy="1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55915E-FFD8-AC05-05A6-06592E811515}"/>
              </a:ext>
            </a:extLst>
          </p:cNvPr>
          <p:cNvSpPr/>
          <p:nvPr/>
        </p:nvSpPr>
        <p:spPr bwMode="white">
          <a:xfrm>
            <a:off x="683727" y="3656929"/>
            <a:ext cx="6379345" cy="2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05BDD4-F6AB-0619-9CB8-06FD0A73E5C1}"/>
              </a:ext>
            </a:extLst>
          </p:cNvPr>
          <p:cNvSpPr/>
          <p:nvPr/>
        </p:nvSpPr>
        <p:spPr bwMode="white">
          <a:xfrm>
            <a:off x="1847528" y="4143446"/>
            <a:ext cx="4752528" cy="2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01010D-6271-70FC-8DF6-219FD6D6455C}"/>
              </a:ext>
            </a:extLst>
          </p:cNvPr>
          <p:cNvSpPr/>
          <p:nvPr/>
        </p:nvSpPr>
        <p:spPr bwMode="white">
          <a:xfrm>
            <a:off x="712292" y="4649042"/>
            <a:ext cx="2132795" cy="21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137A7FE-54B9-E969-A59F-44F017738B2B}"/>
              </a:ext>
            </a:extLst>
          </p:cNvPr>
          <p:cNvSpPr/>
          <p:nvPr/>
        </p:nvSpPr>
        <p:spPr bwMode="white">
          <a:xfrm>
            <a:off x="3430818" y="2101982"/>
            <a:ext cx="360040" cy="1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0677088-E876-D0C5-40D3-1AEB8A3CE7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836712"/>
            <a:ext cx="4172110" cy="3473824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E5AF33-A9E8-23E9-012F-944FDBB0F0E7}"/>
              </a:ext>
            </a:extLst>
          </p:cNvPr>
          <p:cNvSpPr/>
          <p:nvPr/>
        </p:nvSpPr>
        <p:spPr bwMode="white">
          <a:xfrm>
            <a:off x="712292" y="4143445"/>
            <a:ext cx="1063228" cy="2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4707406-4278-C23B-3055-76591B42E414}"/>
              </a:ext>
            </a:extLst>
          </p:cNvPr>
          <p:cNvSpPr/>
          <p:nvPr/>
        </p:nvSpPr>
        <p:spPr bwMode="white">
          <a:xfrm>
            <a:off x="6713104" y="4140298"/>
            <a:ext cx="367250" cy="2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688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2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B4E11-3B90-B11F-3F46-A9F382ED94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1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97D294-78D0-8734-7CE6-4D46064479B9}"/>
              </a:ext>
            </a:extLst>
          </p:cNvPr>
          <p:cNvSpPr/>
          <p:nvPr/>
        </p:nvSpPr>
        <p:spPr bwMode="white">
          <a:xfrm>
            <a:off x="1159798" y="2709344"/>
            <a:ext cx="2637430" cy="28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3DFE1F6-A648-1A16-0756-F7A582682E6A}"/>
              </a:ext>
            </a:extLst>
          </p:cNvPr>
          <p:cNvSpPr/>
          <p:nvPr/>
        </p:nvSpPr>
        <p:spPr bwMode="white">
          <a:xfrm>
            <a:off x="5450656" y="1521213"/>
            <a:ext cx="6252072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DB0D607-D19F-A03A-C387-88ABE30F5C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539" y="1412776"/>
            <a:ext cx="6192690" cy="354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53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EFB1CF-D298-A2B5-0993-9306227438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45828"/>
            <a:ext cx="11340000" cy="49663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6E6EAC-DA9B-4E24-C09A-541215579B2C}"/>
              </a:ext>
            </a:extLst>
          </p:cNvPr>
          <p:cNvSpPr/>
          <p:nvPr/>
        </p:nvSpPr>
        <p:spPr bwMode="white">
          <a:xfrm>
            <a:off x="937598" y="2604453"/>
            <a:ext cx="1704332" cy="19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9DCDBF-F319-A330-9BDE-CD57DB89CE8B}"/>
              </a:ext>
            </a:extLst>
          </p:cNvPr>
          <p:cNvSpPr/>
          <p:nvPr/>
        </p:nvSpPr>
        <p:spPr bwMode="white">
          <a:xfrm>
            <a:off x="2860923" y="2604453"/>
            <a:ext cx="1561511" cy="19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99B0A9-8880-53A7-FB72-0B14689121DA}"/>
              </a:ext>
            </a:extLst>
          </p:cNvPr>
          <p:cNvSpPr/>
          <p:nvPr/>
        </p:nvSpPr>
        <p:spPr bwMode="white">
          <a:xfrm>
            <a:off x="947119" y="3042781"/>
            <a:ext cx="123580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169B9F0-5C5A-10BE-1694-2FE351C697C1}"/>
              </a:ext>
            </a:extLst>
          </p:cNvPr>
          <p:cNvSpPr/>
          <p:nvPr/>
        </p:nvSpPr>
        <p:spPr bwMode="white">
          <a:xfrm>
            <a:off x="956641" y="3853188"/>
            <a:ext cx="4646448" cy="43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686637-8CBA-980A-66A9-FB9B3A64B1F3}"/>
              </a:ext>
            </a:extLst>
          </p:cNvPr>
          <p:cNvSpPr/>
          <p:nvPr/>
        </p:nvSpPr>
        <p:spPr bwMode="white">
          <a:xfrm>
            <a:off x="956641" y="5645266"/>
            <a:ext cx="1923324" cy="20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CD10B65-F03D-3AE0-5E5A-F09F5DC8CD95}"/>
              </a:ext>
            </a:extLst>
          </p:cNvPr>
          <p:cNvSpPr/>
          <p:nvPr/>
        </p:nvSpPr>
        <p:spPr bwMode="white">
          <a:xfrm>
            <a:off x="2375583" y="3072115"/>
            <a:ext cx="123580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53CBA15-19C9-6ED3-2FF1-35F78EF2B8DB}"/>
              </a:ext>
            </a:extLst>
          </p:cNvPr>
          <p:cNvSpPr/>
          <p:nvPr/>
        </p:nvSpPr>
        <p:spPr bwMode="white">
          <a:xfrm>
            <a:off x="5351280" y="882540"/>
            <a:ext cx="6212238" cy="1475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20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2" grpId="0" animBg="1"/>
      <p:bldP spid="13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2024-11-17T10:49:38Z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