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D8EFD4C-B3F3-B40A-BCDB-4DDF991E08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 r="55768"/>
          <a:stretch/>
        </p:blipFill>
        <p:spPr>
          <a:xfrm>
            <a:off x="4223792" y="3140968"/>
            <a:ext cx="4176464" cy="8829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D6635-C778-6495-4CBB-6478824BE8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97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F3D0B9-FE9F-513E-A99E-D5D9EB3B1187}"/>
              </a:ext>
            </a:extLst>
          </p:cNvPr>
          <p:cNvSpPr/>
          <p:nvPr/>
        </p:nvSpPr>
        <p:spPr bwMode="white">
          <a:xfrm>
            <a:off x="1502569" y="2767406"/>
            <a:ext cx="2289175" cy="532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11252C-FC2A-0BD4-F0ED-DDB6533A241B}"/>
              </a:ext>
            </a:extLst>
          </p:cNvPr>
          <p:cNvSpPr/>
          <p:nvPr/>
        </p:nvSpPr>
        <p:spPr bwMode="white">
          <a:xfrm>
            <a:off x="1502569" y="3558194"/>
            <a:ext cx="2180403" cy="30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81264D-9955-72B9-D082-559393E13F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212112"/>
            <a:ext cx="11340000" cy="191019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1DEE65-2645-58E6-D691-74F5352971D5}"/>
              </a:ext>
            </a:extLst>
          </p:cNvPr>
          <p:cNvSpPr/>
          <p:nvPr/>
        </p:nvSpPr>
        <p:spPr bwMode="white">
          <a:xfrm>
            <a:off x="1455338" y="4995293"/>
            <a:ext cx="2455781" cy="53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812E7F-8072-0E87-13D3-528866768E55}"/>
              </a:ext>
            </a:extLst>
          </p:cNvPr>
          <p:cNvSpPr/>
          <p:nvPr/>
        </p:nvSpPr>
        <p:spPr bwMode="white">
          <a:xfrm>
            <a:off x="1455339" y="5788025"/>
            <a:ext cx="2323224" cy="26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3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BB07A-BC1F-440B-2BE6-C9EA9A22C1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7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3BB33C-E743-A542-877E-29070B8B2382}"/>
              </a:ext>
            </a:extLst>
          </p:cNvPr>
          <p:cNvSpPr/>
          <p:nvPr/>
        </p:nvSpPr>
        <p:spPr bwMode="white">
          <a:xfrm>
            <a:off x="645642" y="2985848"/>
            <a:ext cx="2642046" cy="29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13ED441-9395-CAF2-C471-F8421FB8D41F}"/>
              </a:ext>
            </a:extLst>
          </p:cNvPr>
          <p:cNvSpPr/>
          <p:nvPr/>
        </p:nvSpPr>
        <p:spPr bwMode="white">
          <a:xfrm>
            <a:off x="3453954" y="2852936"/>
            <a:ext cx="32181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52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39E79-335B-2D61-D72A-92E077C129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62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11412B-7F79-43E1-C082-E4D8349C4991}"/>
              </a:ext>
            </a:extLst>
          </p:cNvPr>
          <p:cNvSpPr/>
          <p:nvPr/>
        </p:nvSpPr>
        <p:spPr bwMode="white">
          <a:xfrm>
            <a:off x="1074105" y="4623155"/>
            <a:ext cx="2357599" cy="60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B34C63-AEB6-93EA-648B-612076916F96}"/>
              </a:ext>
            </a:extLst>
          </p:cNvPr>
          <p:cNvSpPr/>
          <p:nvPr/>
        </p:nvSpPr>
        <p:spPr bwMode="white">
          <a:xfrm>
            <a:off x="1074105" y="5413493"/>
            <a:ext cx="3056372" cy="2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2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6D321-8B1A-F57D-6D5A-30587106C2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2795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D326AE-B0D1-88F5-ED3C-8348EAF7C6F0}"/>
              </a:ext>
            </a:extLst>
          </p:cNvPr>
          <p:cNvSpPr/>
          <p:nvPr/>
        </p:nvSpPr>
        <p:spPr bwMode="white">
          <a:xfrm>
            <a:off x="1104820" y="1997561"/>
            <a:ext cx="2374252" cy="63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5B130D-B3D6-5972-CF4B-013221AD60D5}"/>
              </a:ext>
            </a:extLst>
          </p:cNvPr>
          <p:cNvSpPr/>
          <p:nvPr/>
        </p:nvSpPr>
        <p:spPr bwMode="white">
          <a:xfrm>
            <a:off x="1104820" y="2888294"/>
            <a:ext cx="4056120" cy="267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7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18EFF-4DE3-562A-CDDD-748FDB061D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3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A31D3E-FB48-71EA-DE11-3B9BAEB3236E}"/>
              </a:ext>
            </a:extLst>
          </p:cNvPr>
          <p:cNvSpPr/>
          <p:nvPr/>
        </p:nvSpPr>
        <p:spPr bwMode="white">
          <a:xfrm>
            <a:off x="1956791" y="1484784"/>
            <a:ext cx="431268" cy="56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1EBCE9-0D3E-6D27-51F9-60B029072495}"/>
              </a:ext>
            </a:extLst>
          </p:cNvPr>
          <p:cNvSpPr/>
          <p:nvPr/>
        </p:nvSpPr>
        <p:spPr bwMode="white">
          <a:xfrm>
            <a:off x="3908680" y="1484784"/>
            <a:ext cx="393766" cy="56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C9B8F2-39EC-0FD5-5284-6700F318FEBA}"/>
              </a:ext>
            </a:extLst>
          </p:cNvPr>
          <p:cNvSpPr/>
          <p:nvPr/>
        </p:nvSpPr>
        <p:spPr bwMode="white">
          <a:xfrm>
            <a:off x="5317849" y="1484784"/>
            <a:ext cx="393766" cy="56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AA11EB-EA4D-55E1-3C71-5F11B22D275D}"/>
              </a:ext>
            </a:extLst>
          </p:cNvPr>
          <p:cNvSpPr/>
          <p:nvPr/>
        </p:nvSpPr>
        <p:spPr bwMode="white">
          <a:xfrm>
            <a:off x="7726766" y="1484784"/>
            <a:ext cx="367586" cy="56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70E3C81-38EA-72AE-4210-BBFE2F4ED8BF}"/>
              </a:ext>
            </a:extLst>
          </p:cNvPr>
          <p:cNvSpPr/>
          <p:nvPr/>
        </p:nvSpPr>
        <p:spPr>
          <a:xfrm>
            <a:off x="1988631" y="3238892"/>
            <a:ext cx="367587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3276D2C-7DA7-DC04-12AF-D59D70933C28}"/>
              </a:ext>
            </a:extLst>
          </p:cNvPr>
          <p:cNvSpPr/>
          <p:nvPr/>
        </p:nvSpPr>
        <p:spPr>
          <a:xfrm>
            <a:off x="4871864" y="3260100"/>
            <a:ext cx="367587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6B8F2E4-8821-7025-8DDD-D95FA254A0E0}"/>
              </a:ext>
            </a:extLst>
          </p:cNvPr>
          <p:cNvSpPr/>
          <p:nvPr/>
        </p:nvSpPr>
        <p:spPr>
          <a:xfrm>
            <a:off x="7752184" y="3266450"/>
            <a:ext cx="367587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C13A7BF-7898-EFC4-8CC1-973E0827F8AE}"/>
              </a:ext>
            </a:extLst>
          </p:cNvPr>
          <p:cNvSpPr/>
          <p:nvPr/>
        </p:nvSpPr>
        <p:spPr>
          <a:xfrm>
            <a:off x="10632504" y="3260100"/>
            <a:ext cx="367587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33DC7AA-8DE2-7F27-5439-E040641AEF2A}"/>
              </a:ext>
            </a:extLst>
          </p:cNvPr>
          <p:cNvSpPr/>
          <p:nvPr/>
        </p:nvSpPr>
        <p:spPr bwMode="white">
          <a:xfrm>
            <a:off x="2978387" y="4005858"/>
            <a:ext cx="199949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B0DE5AE-8E09-2F5F-835D-16C2263574E2}"/>
              </a:ext>
            </a:extLst>
          </p:cNvPr>
          <p:cNvSpPr/>
          <p:nvPr/>
        </p:nvSpPr>
        <p:spPr bwMode="white">
          <a:xfrm>
            <a:off x="4244735" y="4005858"/>
            <a:ext cx="323727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C91F4FC-AD12-7DB0-A97F-235C3A879365}"/>
              </a:ext>
            </a:extLst>
          </p:cNvPr>
          <p:cNvSpPr/>
          <p:nvPr/>
        </p:nvSpPr>
        <p:spPr bwMode="white">
          <a:xfrm>
            <a:off x="2921259" y="4329782"/>
            <a:ext cx="323727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03F3264-66D1-3D83-CEFA-21D60AEEEDAF}"/>
              </a:ext>
            </a:extLst>
          </p:cNvPr>
          <p:cNvSpPr/>
          <p:nvPr/>
        </p:nvSpPr>
        <p:spPr bwMode="white">
          <a:xfrm>
            <a:off x="4301863" y="4329782"/>
            <a:ext cx="199949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56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750A7-7B43-D62B-67CC-A0B60DDB8B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2247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CD0C2-0C07-80A8-54BB-05976E87AEB3}"/>
              </a:ext>
            </a:extLst>
          </p:cNvPr>
          <p:cNvSpPr/>
          <p:nvPr/>
        </p:nvSpPr>
        <p:spPr bwMode="white">
          <a:xfrm>
            <a:off x="5207264" y="1061456"/>
            <a:ext cx="430764" cy="6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247D55-BCCB-55B5-6701-C7DF71906A7E}"/>
              </a:ext>
            </a:extLst>
          </p:cNvPr>
          <p:cNvSpPr/>
          <p:nvPr/>
        </p:nvSpPr>
        <p:spPr bwMode="white">
          <a:xfrm>
            <a:off x="7689473" y="1946899"/>
            <a:ext cx="485591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699363-A3E8-642E-83E8-E72B9D48C62A}"/>
              </a:ext>
            </a:extLst>
          </p:cNvPr>
          <p:cNvSpPr/>
          <p:nvPr/>
        </p:nvSpPr>
        <p:spPr bwMode="white">
          <a:xfrm>
            <a:off x="7259715" y="2489800"/>
            <a:ext cx="485591" cy="58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918400-4BB5-0828-6D94-B6E85612023A}"/>
              </a:ext>
            </a:extLst>
          </p:cNvPr>
          <p:cNvSpPr/>
          <p:nvPr/>
        </p:nvSpPr>
        <p:spPr bwMode="white">
          <a:xfrm>
            <a:off x="4937785" y="2651718"/>
            <a:ext cx="323727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16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9D4F6-1D70-AE45-71BB-F5A9574A16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2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6E6991-BD7F-4A79-E5C7-D87EBC7F4C3C}"/>
              </a:ext>
            </a:extLst>
          </p:cNvPr>
          <p:cNvSpPr/>
          <p:nvPr/>
        </p:nvSpPr>
        <p:spPr bwMode="white">
          <a:xfrm>
            <a:off x="6977380" y="1653257"/>
            <a:ext cx="218992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14D58F-2B50-A750-5284-DBF22FA7503B}"/>
              </a:ext>
            </a:extLst>
          </p:cNvPr>
          <p:cNvSpPr/>
          <p:nvPr/>
        </p:nvSpPr>
        <p:spPr bwMode="white">
          <a:xfrm>
            <a:off x="4739848" y="2759306"/>
            <a:ext cx="209471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D25DF7-7CBA-7BC8-A99C-AC5BFAE75543}"/>
              </a:ext>
            </a:extLst>
          </p:cNvPr>
          <p:cNvSpPr/>
          <p:nvPr/>
        </p:nvSpPr>
        <p:spPr bwMode="white">
          <a:xfrm>
            <a:off x="7986649" y="4342100"/>
            <a:ext cx="257078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20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2ACBC-7E17-5572-9E0D-99107AAD96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07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30B07A-5DE5-658E-9E45-42D7CAA0079A}"/>
              </a:ext>
            </a:extLst>
          </p:cNvPr>
          <p:cNvSpPr/>
          <p:nvPr/>
        </p:nvSpPr>
        <p:spPr bwMode="white">
          <a:xfrm>
            <a:off x="4159042" y="1090541"/>
            <a:ext cx="238035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DB6490-4EFE-9DEB-568E-4DC5B7603495}"/>
              </a:ext>
            </a:extLst>
          </p:cNvPr>
          <p:cNvSpPr/>
          <p:nvPr/>
        </p:nvSpPr>
        <p:spPr bwMode="white">
          <a:xfrm>
            <a:off x="1264534" y="4491703"/>
            <a:ext cx="228513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77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CD25E-BE2D-DBA4-3530-74B3F20F2D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998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CF4B85-FBF1-2676-9A1A-8B5B239E19C4}"/>
              </a:ext>
            </a:extLst>
          </p:cNvPr>
          <p:cNvSpPr/>
          <p:nvPr/>
        </p:nvSpPr>
        <p:spPr bwMode="white">
          <a:xfrm>
            <a:off x="2073853" y="2197500"/>
            <a:ext cx="342770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25ADEC-6CB3-7F42-0EF2-0E0F9E1D2D17}"/>
              </a:ext>
            </a:extLst>
          </p:cNvPr>
          <p:cNvSpPr/>
          <p:nvPr/>
        </p:nvSpPr>
        <p:spPr bwMode="white">
          <a:xfrm>
            <a:off x="4777934" y="2044852"/>
            <a:ext cx="285642" cy="52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A9743E-BFF5-B818-7850-78C1CA925363}"/>
              </a:ext>
            </a:extLst>
          </p:cNvPr>
          <p:cNvSpPr/>
          <p:nvPr/>
        </p:nvSpPr>
        <p:spPr bwMode="white">
          <a:xfrm>
            <a:off x="7224936" y="2004419"/>
            <a:ext cx="503275" cy="57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9577E6-72B6-D296-346C-CC773914C085}"/>
              </a:ext>
            </a:extLst>
          </p:cNvPr>
          <p:cNvSpPr/>
          <p:nvPr/>
        </p:nvSpPr>
        <p:spPr bwMode="white">
          <a:xfrm>
            <a:off x="9949963" y="2044852"/>
            <a:ext cx="285642" cy="52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BD186A-6835-5C56-3937-145A9C4726DF}"/>
              </a:ext>
            </a:extLst>
          </p:cNvPr>
          <p:cNvSpPr/>
          <p:nvPr/>
        </p:nvSpPr>
        <p:spPr bwMode="white">
          <a:xfrm>
            <a:off x="2150025" y="2883631"/>
            <a:ext cx="342770" cy="53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60D9D3B-4164-C0F4-E40E-BE97C0C9E12D}"/>
              </a:ext>
            </a:extLst>
          </p:cNvPr>
          <p:cNvSpPr/>
          <p:nvPr/>
        </p:nvSpPr>
        <p:spPr bwMode="white">
          <a:xfrm>
            <a:off x="4730327" y="2883631"/>
            <a:ext cx="479877" cy="62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8F82B3-8CED-C7A6-8688-A8F7A87D8B21}"/>
              </a:ext>
            </a:extLst>
          </p:cNvPr>
          <p:cNvSpPr/>
          <p:nvPr/>
        </p:nvSpPr>
        <p:spPr bwMode="white">
          <a:xfrm>
            <a:off x="7309107" y="2883631"/>
            <a:ext cx="432270" cy="57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A780E5-1B54-2BF5-E8D2-FECFFDED53A4}"/>
              </a:ext>
            </a:extLst>
          </p:cNvPr>
          <p:cNvSpPr/>
          <p:nvPr/>
        </p:nvSpPr>
        <p:spPr bwMode="white">
          <a:xfrm>
            <a:off x="9852846" y="2883631"/>
            <a:ext cx="479877" cy="57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D5F45AB-57DB-A03A-A3D3-53CAB3A1DD6E}"/>
              </a:ext>
            </a:extLst>
          </p:cNvPr>
          <p:cNvSpPr/>
          <p:nvPr/>
        </p:nvSpPr>
        <p:spPr bwMode="white">
          <a:xfrm>
            <a:off x="2102418" y="3742271"/>
            <a:ext cx="776944" cy="53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41B9958-7D7C-C1F8-BA23-0930566771C9}"/>
              </a:ext>
            </a:extLst>
          </p:cNvPr>
          <p:cNvSpPr/>
          <p:nvPr/>
        </p:nvSpPr>
        <p:spPr bwMode="white">
          <a:xfrm>
            <a:off x="4625591" y="3732731"/>
            <a:ext cx="584613" cy="63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5DE0CC7-0EBD-923C-E1F8-0B46A8B985AF}"/>
              </a:ext>
            </a:extLst>
          </p:cNvPr>
          <p:cNvSpPr/>
          <p:nvPr/>
        </p:nvSpPr>
        <p:spPr bwMode="white">
          <a:xfrm>
            <a:off x="7434407" y="3732731"/>
            <a:ext cx="479877" cy="57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65A717C-A788-2AE4-6835-918968624D5C}"/>
              </a:ext>
            </a:extLst>
          </p:cNvPr>
          <p:cNvSpPr/>
          <p:nvPr/>
        </p:nvSpPr>
        <p:spPr bwMode="white">
          <a:xfrm>
            <a:off x="9938539" y="3894919"/>
            <a:ext cx="799797" cy="53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54346B2-AB78-7519-9171-0C952D916EA5}"/>
              </a:ext>
            </a:extLst>
          </p:cNvPr>
          <p:cNvSpPr/>
          <p:nvPr/>
        </p:nvSpPr>
        <p:spPr bwMode="white">
          <a:xfrm>
            <a:off x="2102418" y="4591371"/>
            <a:ext cx="776944" cy="53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9182853-F2EF-E536-CBBB-AD1B3866F424}"/>
              </a:ext>
            </a:extLst>
          </p:cNvPr>
          <p:cNvSpPr/>
          <p:nvPr/>
        </p:nvSpPr>
        <p:spPr bwMode="white">
          <a:xfrm>
            <a:off x="4873148" y="4591371"/>
            <a:ext cx="342770" cy="53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31A6599-40C2-BD26-5706-9379C69F409D}"/>
              </a:ext>
            </a:extLst>
          </p:cNvPr>
          <p:cNvSpPr/>
          <p:nvPr/>
        </p:nvSpPr>
        <p:spPr bwMode="white">
          <a:xfrm>
            <a:off x="7282065" y="4744017"/>
            <a:ext cx="479877" cy="55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4BC7546-A585-FEEF-338E-9ECE97F10123}"/>
              </a:ext>
            </a:extLst>
          </p:cNvPr>
          <p:cNvSpPr/>
          <p:nvPr/>
        </p:nvSpPr>
        <p:spPr bwMode="white">
          <a:xfrm>
            <a:off x="9995667" y="4744017"/>
            <a:ext cx="479877" cy="55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71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9E3E4-3EAC-17A8-3E83-703BCE420B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4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7793A6-4CAD-31DE-9B9B-D439713C751F}"/>
              </a:ext>
            </a:extLst>
          </p:cNvPr>
          <p:cNvSpPr/>
          <p:nvPr/>
        </p:nvSpPr>
        <p:spPr bwMode="white">
          <a:xfrm>
            <a:off x="778942" y="2471519"/>
            <a:ext cx="1694811" cy="53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B57DB1-B007-2DC7-55B3-C893B74761E8}"/>
              </a:ext>
            </a:extLst>
          </p:cNvPr>
          <p:cNvSpPr/>
          <p:nvPr/>
        </p:nvSpPr>
        <p:spPr bwMode="white">
          <a:xfrm>
            <a:off x="1207405" y="3500151"/>
            <a:ext cx="780755" cy="2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FA82C4B-C5EB-0DF9-F65F-3C8EFF973E35}"/>
              </a:ext>
            </a:extLst>
          </p:cNvPr>
          <p:cNvSpPr/>
          <p:nvPr/>
        </p:nvSpPr>
        <p:spPr bwMode="white">
          <a:xfrm>
            <a:off x="3321158" y="2471518"/>
            <a:ext cx="1838738" cy="59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E8810F1-7429-9711-D308-B801B3960D6F}"/>
              </a:ext>
            </a:extLst>
          </p:cNvPr>
          <p:cNvSpPr/>
          <p:nvPr/>
        </p:nvSpPr>
        <p:spPr bwMode="white">
          <a:xfrm>
            <a:off x="3815924" y="3311646"/>
            <a:ext cx="983932" cy="59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47B73B0-1C91-DA6F-ADC5-D4997C9A2E16}"/>
              </a:ext>
            </a:extLst>
          </p:cNvPr>
          <p:cNvSpPr/>
          <p:nvPr/>
        </p:nvSpPr>
        <p:spPr bwMode="white">
          <a:xfrm>
            <a:off x="6007301" y="2471518"/>
            <a:ext cx="1838738" cy="59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355223C-465C-DB6C-91DB-FFB3596221EC}"/>
              </a:ext>
            </a:extLst>
          </p:cNvPr>
          <p:cNvSpPr/>
          <p:nvPr/>
        </p:nvSpPr>
        <p:spPr bwMode="white">
          <a:xfrm>
            <a:off x="6408214" y="3311646"/>
            <a:ext cx="983932" cy="59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954AA3B-B87C-8D25-7897-F89AA14EC754}"/>
              </a:ext>
            </a:extLst>
          </p:cNvPr>
          <p:cNvSpPr/>
          <p:nvPr/>
        </p:nvSpPr>
        <p:spPr bwMode="white">
          <a:xfrm>
            <a:off x="8616280" y="2453767"/>
            <a:ext cx="1838738" cy="59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DF62559-D14F-00BF-7555-7B30A1840C86}"/>
              </a:ext>
            </a:extLst>
          </p:cNvPr>
          <p:cNvSpPr/>
          <p:nvPr/>
        </p:nvSpPr>
        <p:spPr bwMode="white">
          <a:xfrm>
            <a:off x="9000504" y="3410966"/>
            <a:ext cx="983932" cy="59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65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828CD-9EF0-1D06-49F9-11D0F97ED3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0788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07A476-EFD5-4DA7-9ABC-B7E51D9D33AA}"/>
              </a:ext>
            </a:extLst>
          </p:cNvPr>
          <p:cNvSpPr/>
          <p:nvPr/>
        </p:nvSpPr>
        <p:spPr bwMode="white">
          <a:xfrm>
            <a:off x="657314" y="1853545"/>
            <a:ext cx="19576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D55E504-4E25-1087-F5B9-CCDA4153B9BF}"/>
              </a:ext>
            </a:extLst>
          </p:cNvPr>
          <p:cNvSpPr/>
          <p:nvPr/>
        </p:nvSpPr>
        <p:spPr bwMode="white">
          <a:xfrm>
            <a:off x="742768" y="2717640"/>
            <a:ext cx="19576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67F9D03-88F3-A004-C6A3-DEF9A674EF0E}"/>
              </a:ext>
            </a:extLst>
          </p:cNvPr>
          <p:cNvSpPr/>
          <p:nvPr/>
        </p:nvSpPr>
        <p:spPr bwMode="white">
          <a:xfrm>
            <a:off x="3407064" y="1853545"/>
            <a:ext cx="19576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CD040D3-743B-0806-2F1C-A5E3868A9460}"/>
              </a:ext>
            </a:extLst>
          </p:cNvPr>
          <p:cNvSpPr/>
          <p:nvPr/>
        </p:nvSpPr>
        <p:spPr bwMode="white">
          <a:xfrm>
            <a:off x="3492518" y="2717640"/>
            <a:ext cx="19576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7243CDD-6378-0373-E838-530546108A30}"/>
              </a:ext>
            </a:extLst>
          </p:cNvPr>
          <p:cNvSpPr/>
          <p:nvPr/>
        </p:nvSpPr>
        <p:spPr bwMode="white">
          <a:xfrm>
            <a:off x="5879976" y="1853545"/>
            <a:ext cx="200503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F563CB1-90AE-0CEA-5F05-CA34F97ACF9A}"/>
              </a:ext>
            </a:extLst>
          </p:cNvPr>
          <p:cNvSpPr/>
          <p:nvPr/>
        </p:nvSpPr>
        <p:spPr bwMode="white">
          <a:xfrm>
            <a:off x="6012798" y="2717640"/>
            <a:ext cx="19576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17E0C40-B87E-47C9-BEDB-9AE11FADCEA9}"/>
              </a:ext>
            </a:extLst>
          </p:cNvPr>
          <p:cNvSpPr/>
          <p:nvPr/>
        </p:nvSpPr>
        <p:spPr bwMode="white">
          <a:xfrm>
            <a:off x="8375616" y="1781536"/>
            <a:ext cx="19576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4E35844-B7D5-9D47-D778-37CC0F536901}"/>
              </a:ext>
            </a:extLst>
          </p:cNvPr>
          <p:cNvSpPr/>
          <p:nvPr/>
        </p:nvSpPr>
        <p:spPr bwMode="white">
          <a:xfrm>
            <a:off x="8461070" y="2645631"/>
            <a:ext cx="195766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56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5AF9D-7A58-8A63-9A82-BFA5CA69B5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025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8C43E2-D627-2E3B-EE86-239CBB0EF975}"/>
              </a:ext>
            </a:extLst>
          </p:cNvPr>
          <p:cNvSpPr/>
          <p:nvPr/>
        </p:nvSpPr>
        <p:spPr bwMode="white">
          <a:xfrm>
            <a:off x="1178841" y="4149080"/>
            <a:ext cx="1180654" cy="55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485A17-C41F-E6E1-74D8-8E9FE9DF45EB}"/>
              </a:ext>
            </a:extLst>
          </p:cNvPr>
          <p:cNvSpPr/>
          <p:nvPr/>
        </p:nvSpPr>
        <p:spPr bwMode="white">
          <a:xfrm>
            <a:off x="1036020" y="5026254"/>
            <a:ext cx="1963636" cy="55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5561A4-0ECE-588C-5D7D-63DA5ABE9C5B}"/>
              </a:ext>
            </a:extLst>
          </p:cNvPr>
          <p:cNvSpPr/>
          <p:nvPr/>
        </p:nvSpPr>
        <p:spPr bwMode="white">
          <a:xfrm>
            <a:off x="1464483" y="5874375"/>
            <a:ext cx="933098" cy="2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BAC0AF7-A156-C91F-E025-6B12DEE6E396}"/>
              </a:ext>
            </a:extLst>
          </p:cNvPr>
          <p:cNvSpPr/>
          <p:nvPr/>
        </p:nvSpPr>
        <p:spPr bwMode="white">
          <a:xfrm>
            <a:off x="6528048" y="4145384"/>
            <a:ext cx="1800200" cy="63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7FC6FC-4C1E-5ADC-C5F2-E17A935A4BEA}"/>
              </a:ext>
            </a:extLst>
          </p:cNvPr>
          <p:cNvSpPr/>
          <p:nvPr/>
        </p:nvSpPr>
        <p:spPr bwMode="white">
          <a:xfrm>
            <a:off x="6723486" y="5026254"/>
            <a:ext cx="1963636" cy="55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E3DCF1-F7DB-69A0-1A34-A373957F7A29}"/>
              </a:ext>
            </a:extLst>
          </p:cNvPr>
          <p:cNvSpPr/>
          <p:nvPr/>
        </p:nvSpPr>
        <p:spPr bwMode="white">
          <a:xfrm>
            <a:off x="7320136" y="5825834"/>
            <a:ext cx="1008112" cy="28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76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2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2024-11-17T03:12:25Z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