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100" d="100"/>
          <a:sy n="100" d="100"/>
        </p:scale>
        <p:origin x="-78" y="-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48100" y="2996952"/>
            <a:ext cx="4495800" cy="77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373907"/>
            <a:ext cx="2352675" cy="542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57800" y="1988840"/>
            <a:ext cx="16764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07368" y="2636912"/>
            <a:ext cx="10953750" cy="336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4652" y="1375370"/>
            <a:ext cx="10629900" cy="4933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6300735" y="1916832"/>
            <a:ext cx="379412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3119385" y="2888382"/>
            <a:ext cx="379412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471935" y="3878982"/>
            <a:ext cx="379412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575720" y="5374407"/>
            <a:ext cx="379412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310977"/>
            <a:ext cx="8382000" cy="528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4420444" y="1772816"/>
            <a:ext cx="451420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4295800" y="4296941"/>
            <a:ext cx="451420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372319"/>
            <a:ext cx="10677525" cy="5153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5716588" y="1340768"/>
            <a:ext cx="523428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10345738" y="4058022"/>
            <a:ext cx="523428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256240" y="5646068"/>
            <a:ext cx="523428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363563"/>
            <a:ext cx="10963275" cy="4657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479004"/>
            <a:ext cx="10991850" cy="468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7248128" y="1465734"/>
            <a:ext cx="4104456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799702" y="1999134"/>
            <a:ext cx="5224289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52102" y="3065934"/>
            <a:ext cx="2479601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85452" y="5199534"/>
            <a:ext cx="10267131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09228" y="5732934"/>
            <a:ext cx="7014964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412776"/>
            <a:ext cx="10915650" cy="103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4007768" y="1484784"/>
            <a:ext cx="1584176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7289700" y="1494309"/>
            <a:ext cx="4062883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8876" y="2017415"/>
            <a:ext cx="6127204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</TotalTime>
  <Words>0</Words>
  <Application>Microsoft Office PowerPoint</Application>
  <PresentationFormat>自定义</PresentationFormat>
  <Paragraphs>0</Paragraphs>
  <Slides>8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9" baseType="lpstr">
      <vt:lpstr>默认设计模板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73</cp:revision>
  <dcterms:created xsi:type="dcterms:W3CDTF">2015-09-16T06:44:00Z</dcterms:created>
  <dcterms:modified xsi:type="dcterms:W3CDTF">2025-08-25T08:47:18Z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