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32" r:id="rId2"/>
    <p:sldId id="333" r:id="rId3"/>
    <p:sldId id="334" r:id="rId4"/>
    <p:sldId id="335" r:id="rId5"/>
    <p:sldId id="336" r:id="rId6"/>
    <p:sldId id="337" r:id="rId7"/>
    <p:sldId id="338" r:id="rId8"/>
    <p:sldId id="339" r:id="rId9"/>
    <p:sldId id="340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4" d="100"/>
          <a:sy n="84" d="100"/>
        </p:scale>
        <p:origin x="-1122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95638" y="2852936"/>
            <a:ext cx="5800725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340768"/>
            <a:ext cx="10801350" cy="524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1412776"/>
            <a:ext cx="10877550" cy="263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1490836"/>
            <a:ext cx="9544050" cy="316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" y="1412776"/>
            <a:ext cx="11506200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7663" y="1418431"/>
            <a:ext cx="11496675" cy="431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6238" y="1361281"/>
            <a:ext cx="11439525" cy="437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5275" y="1412776"/>
            <a:ext cx="1160145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2425" y="1412776"/>
            <a:ext cx="11487150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自定义</PresentationFormat>
  <Paragraphs>0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70</cp:revision>
  <dcterms:created xsi:type="dcterms:W3CDTF">2015-09-16T06:44:00Z</dcterms:created>
  <dcterms:modified xsi:type="dcterms:W3CDTF">2025-08-24T01:59:42Z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