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4738" y="2780928"/>
            <a:ext cx="49625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3916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12931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115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96000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423" y="1412776"/>
            <a:ext cx="61436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65771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04112" y="155679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079" y="1412776"/>
            <a:ext cx="102584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67608" y="3284984"/>
            <a:ext cx="1080120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15680" y="3685034"/>
            <a:ext cx="1080120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481" y="2348880"/>
            <a:ext cx="504056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2056" y="2348880"/>
            <a:ext cx="504056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7881" y="2348880"/>
            <a:ext cx="504056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5370" y="2348880"/>
            <a:ext cx="504056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2025-08-25T16:11:09Z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