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2996952"/>
            <a:ext cx="44386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532" y="1484784"/>
            <a:ext cx="23241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075" y="1988840"/>
            <a:ext cx="1847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80928"/>
            <a:ext cx="108966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6868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28878" y="14562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90928" y="29516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846" y="1484784"/>
            <a:ext cx="101536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55257" y="148478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45807" y="397080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1844"/>
            <a:ext cx="106013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b="34969"/>
          <a:stretch/>
        </p:blipFill>
        <p:spPr bwMode="auto">
          <a:xfrm>
            <a:off x="370259" y="1408906"/>
            <a:ext cx="10982325" cy="281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81006" y="1465734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19306" y="3418359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810553"/>
            <a:ext cx="10934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2374" y="3311955"/>
            <a:ext cx="577969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t="66696"/>
          <a:stretch/>
        </p:blipFill>
        <p:spPr bwMode="auto">
          <a:xfrm>
            <a:off x="370259" y="1268760"/>
            <a:ext cx="1098232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839416" y="1832816"/>
            <a:ext cx="1051316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0" y="2309066"/>
            <a:ext cx="721451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00137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2848" y="1825774"/>
            <a:ext cx="104697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7124" y="2311549"/>
            <a:ext cx="105554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548" y="2797324"/>
            <a:ext cx="105840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598" y="3283099"/>
            <a:ext cx="5596433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224" y="3768874"/>
            <a:ext cx="105173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024" y="4254649"/>
            <a:ext cx="105935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974" y="4740424"/>
            <a:ext cx="106126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548" y="5216674"/>
            <a:ext cx="10584035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074" y="5702449"/>
            <a:ext cx="1057451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548" y="6188224"/>
            <a:ext cx="43913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2025-08-25T15:50:14Z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