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90" y="69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33913" y="3048000"/>
            <a:ext cx="29241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613" y="1268760"/>
            <a:ext cx="11534775" cy="409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360" y="5541987"/>
            <a:ext cx="11506200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700" y="1268760"/>
            <a:ext cx="11658600" cy="524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360" y="1340768"/>
            <a:ext cx="9639300" cy="306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991544" y="1753766"/>
            <a:ext cx="648072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303912" y="1753766"/>
            <a:ext cx="648072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35960" y="2391941"/>
            <a:ext cx="648072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89937" y="3544466"/>
            <a:ext cx="648072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7663" y="1340768"/>
            <a:ext cx="11496675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915297" y="1897782"/>
            <a:ext cx="648072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11424" y="5088657"/>
            <a:ext cx="10873208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3774" y="5641107"/>
            <a:ext cx="5720258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8" y="1268760"/>
            <a:ext cx="11477625" cy="375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223792" y="3068960"/>
            <a:ext cx="648072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752184" y="3068960"/>
            <a:ext cx="648072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46609" y="3649985"/>
            <a:ext cx="648072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27959" y="3649985"/>
            <a:ext cx="648072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23884" y="3649985"/>
            <a:ext cx="648072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990559" y="4126235"/>
            <a:ext cx="648072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9067800" cy="181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591944" y="1556792"/>
            <a:ext cx="648072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8138" y="1340768"/>
            <a:ext cx="11515725" cy="280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816080" y="1556792"/>
            <a:ext cx="648072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40768"/>
            <a:ext cx="10601325" cy="291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087888" y="2708920"/>
            <a:ext cx="648072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897388" y="3185170"/>
            <a:ext cx="648072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83413" y="3709045"/>
            <a:ext cx="648072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475" y="1340768"/>
            <a:ext cx="1144905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7824192" y="2132856"/>
            <a:ext cx="648072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176742" y="4123581"/>
            <a:ext cx="648072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100" y="1412776"/>
            <a:ext cx="11353800" cy="150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38813" y="3181350"/>
            <a:ext cx="714375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8138" y="1268760"/>
            <a:ext cx="11515725" cy="454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360" y="5805264"/>
            <a:ext cx="11696700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8" y="1330027"/>
            <a:ext cx="11477625" cy="526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自定义</PresentationFormat>
  <Paragraphs>0</Paragraphs>
  <Slides>13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69</cp:revision>
  <dcterms:created xsi:type="dcterms:W3CDTF">2015-09-16T06:44:00Z</dcterms:created>
  <dcterms:modified xsi:type="dcterms:W3CDTF">2025-08-24T02:46:25Z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