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5838" y="2852936"/>
            <a:ext cx="26003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856" y="1412776"/>
            <a:ext cx="97536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89249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64459" y="162880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489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507262" y="160022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84784"/>
            <a:ext cx="114776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7" y="2636912"/>
            <a:ext cx="648072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537" y="3103637"/>
            <a:ext cx="648072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1012" y="3503687"/>
            <a:ext cx="648072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2774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16463" y="162880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71081" y="2492896"/>
            <a:ext cx="739453" cy="37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81131" y="2492896"/>
            <a:ext cx="739453" cy="37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0706" y="2997721"/>
            <a:ext cx="739453" cy="37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2025-08-24T04:58:31Z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