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6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2850" y="2852936"/>
            <a:ext cx="46863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412776"/>
            <a:ext cx="1160145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373088"/>
            <a:ext cx="1161097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364704"/>
            <a:ext cx="11563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84784"/>
            <a:ext cx="117348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324694"/>
            <a:ext cx="11534775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847528" y="2166764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14503" y="2166764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0056" y="2708920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2384" y="2708920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80" y="3175645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5560" y="4662660"/>
            <a:ext cx="1440160" cy="3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59610" y="4662660"/>
            <a:ext cx="1388318" cy="3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64085" y="6091410"/>
            <a:ext cx="1235571" cy="3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70984" y="6100935"/>
            <a:ext cx="5988099" cy="3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412776"/>
            <a:ext cx="115633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135560" y="3066110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078785" y="3066110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03085" y="3066110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88010" y="3599510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02385" y="4028135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83202" y="4018610"/>
            <a:ext cx="80168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1135" y="4571060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92860" y="4561535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45660" y="4561535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111567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15880" y="1628800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12776"/>
            <a:ext cx="1148715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665412" y="2151906"/>
            <a:ext cx="504056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94087" y="2151906"/>
            <a:ext cx="504056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5687" y="2151906"/>
            <a:ext cx="504056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2012" y="2151906"/>
            <a:ext cx="504056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8088" y="2161431"/>
            <a:ext cx="504056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0962" y="2151906"/>
            <a:ext cx="504056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36360" y="2151906"/>
            <a:ext cx="504056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52187" y="2151906"/>
            <a:ext cx="504056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2487" y="2656731"/>
            <a:ext cx="504056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42259" y="2598812"/>
            <a:ext cx="504056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56684" y="2593479"/>
            <a:ext cx="504056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95600" y="2656731"/>
            <a:ext cx="504056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45263" y="2675781"/>
            <a:ext cx="504056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64413" y="2675781"/>
            <a:ext cx="504056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345538" y="2590056"/>
            <a:ext cx="504056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440913" y="2590056"/>
            <a:ext cx="504056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773788" y="3199656"/>
            <a:ext cx="504056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1888" y="4133106"/>
            <a:ext cx="504056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92863" y="5066556"/>
            <a:ext cx="1325860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840838" y="5066556"/>
            <a:ext cx="1439738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63" y="1412776"/>
            <a:ext cx="112680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279576" y="2142381"/>
            <a:ext cx="57606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384476" y="2142381"/>
            <a:ext cx="57606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5251" y="2142381"/>
            <a:ext cx="57606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1101" y="2142381"/>
            <a:ext cx="57606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75701" y="2147910"/>
            <a:ext cx="576064" cy="42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2026" y="2147910"/>
            <a:ext cx="576064" cy="42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12776"/>
            <a:ext cx="114871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641" y="4077072"/>
            <a:ext cx="1122997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2063552" y="3140968"/>
            <a:ext cx="7632848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752" y="4988818"/>
            <a:ext cx="11024864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402" y="5465068"/>
            <a:ext cx="9430022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412776"/>
            <a:ext cx="1131570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75" y="3152775"/>
            <a:ext cx="16192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838" y="1340768"/>
            <a:ext cx="117443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412776"/>
            <a:ext cx="1167765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自定义</PresentationFormat>
  <Paragraphs>0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2025-08-24T04:03:50Z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