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688" y="2933700"/>
            <a:ext cx="50006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588" y="1268760"/>
            <a:ext cx="27908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852017"/>
            <a:ext cx="112490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3647728" y="2204864"/>
            <a:ext cx="54219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7579" y="3052589"/>
            <a:ext cx="7582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3904" y="4338464"/>
            <a:ext cx="83402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4749" y="3385567"/>
            <a:ext cx="129081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88449" y="2804542"/>
            <a:ext cx="129081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0824" y="3204592"/>
            <a:ext cx="201156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0824" y="3614167"/>
            <a:ext cx="193955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3861" y="2766442"/>
            <a:ext cx="71474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15686" y="3185542"/>
            <a:ext cx="129081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87111" y="3614167"/>
            <a:ext cx="1290811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9486" y="4004692"/>
            <a:ext cx="60845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09828" y="1678908"/>
            <a:ext cx="140625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72028" y="1678908"/>
            <a:ext cx="20683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7187" y="167890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578" y="2204863"/>
            <a:ext cx="101198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5778" y="2623963"/>
            <a:ext cx="166149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5337" y="3043063"/>
            <a:ext cx="101198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520" y="39098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1070" y="39098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6040" y="39098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80376" y="39098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2414" y="433846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90814" y="433846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05514" y="433846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68408" y="433846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464" y="47480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11824" y="47480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20136" y="47480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84432" y="47480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52414" y="517666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76564" y="515761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62589" y="5157613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003482" y="5167138"/>
            <a:ext cx="648072" cy="31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90650"/>
            <a:ext cx="114585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2025-08-24T05:21:17Z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