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8488" y="2852936"/>
            <a:ext cx="59150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340768"/>
            <a:ext cx="115347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725" y="1340768"/>
            <a:ext cx="1125855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06996"/>
            <a:ext cx="10887075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338263"/>
            <a:ext cx="11515725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412776"/>
            <a:ext cx="114204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68760"/>
            <a:ext cx="67056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257" y="5110311"/>
            <a:ext cx="1138237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391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38622"/>
            <a:ext cx="1149667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1412776"/>
            <a:ext cx="1166812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2025-08-23T10:32:36Z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