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2638425"/>
            <a:ext cx="11449272" cy="1429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317848"/>
            <a:ext cx="116967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1290414"/>
            <a:ext cx="1171575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98" y="1268760"/>
            <a:ext cx="116776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92052"/>
            <a:ext cx="115824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38039"/>
            <a:ext cx="117348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242789"/>
            <a:ext cx="117729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9696" y="2924944"/>
            <a:ext cx="532859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389509"/>
            <a:ext cx="116871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439816" y="1628800"/>
            <a:ext cx="73448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8340" y="2562250"/>
            <a:ext cx="878998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11002"/>
            <a:ext cx="96869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932611" y="134076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99111" y="355056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006" y="1370831"/>
            <a:ext cx="116776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431704" y="1772816"/>
            <a:ext cx="667445" cy="42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871864" y="2924944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72389" y="2924944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9064" y="3382144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089" y="3372619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0589" y="3772669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7239" y="3772669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4899" y="3772669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33799" y="4172719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2504" y="4172719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79229" y="4582294"/>
            <a:ext cx="81146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1249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29138" y="1503834"/>
            <a:ext cx="7394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93515"/>
            <a:ext cx="101250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976" y="213285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51576" y="293295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84784"/>
            <a:ext cx="114204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536" y="2564904"/>
            <a:ext cx="595437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30061" y="2955429"/>
            <a:ext cx="595437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8161" y="3393579"/>
            <a:ext cx="595437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412776"/>
            <a:ext cx="114395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01163" y="2530996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39263" y="2940571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0536" y="3321571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0688" y="4140721"/>
            <a:ext cx="667445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07768" y="2060848"/>
            <a:ext cx="1152128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52184" y="2060848"/>
            <a:ext cx="201622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1704" y="2492896"/>
            <a:ext cx="1584176" cy="32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1984" y="2902471"/>
            <a:ext cx="2736304" cy="32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101" y="2902471"/>
            <a:ext cx="1675531" cy="32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476" y="3302521"/>
            <a:ext cx="1506116" cy="32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340768"/>
            <a:ext cx="11353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0125" y="3005138"/>
            <a:ext cx="25717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1291927"/>
            <a:ext cx="11725275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2025-08-24T05:33:13Z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