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7" r:id="rId2"/>
    <p:sldId id="328" r:id="rId3"/>
    <p:sldId id="329" r:id="rId4"/>
    <p:sldId id="330" r:id="rId5"/>
    <p:sldId id="331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52" y="6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75" y="2919413"/>
            <a:ext cx="504825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3488" y="1340768"/>
            <a:ext cx="210502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663" y="1988840"/>
            <a:ext cx="114966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3522762" y="1926357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4232" y="1926357"/>
            <a:ext cx="3744416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937" y="2402607"/>
            <a:ext cx="1043583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6000" y="2987427"/>
            <a:ext cx="782563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312118"/>
            <a:ext cx="114300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89501" y="2915419"/>
            <a:ext cx="667445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584326" y="3363094"/>
            <a:ext cx="667445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6776" y="3877444"/>
            <a:ext cx="667445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17726" y="4344169"/>
            <a:ext cx="667445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6301" y="4820419"/>
            <a:ext cx="667445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5351" y="5296669"/>
            <a:ext cx="667445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61351" y="5809994"/>
            <a:ext cx="667445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51826" y="6276719"/>
            <a:ext cx="667445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403573"/>
            <a:ext cx="1156335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487488" y="1916832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935760" y="1916832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9163" y="1916832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4432" y="1916832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488" y="2353610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4419" y="2353610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69163" y="2353610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84432" y="2353610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7013" y="2838616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13944" y="2838616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59638" y="2838616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08368" y="2820335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377305"/>
            <a:ext cx="1143952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2025-08-24T09:05:26Z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