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5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132856"/>
            <a:ext cx="114014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340768"/>
            <a:ext cx="11315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850" y="2086322"/>
            <a:ext cx="107823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983432" y="4384154"/>
            <a:ext cx="10513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57" y="4898504"/>
            <a:ext cx="1058403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57" y="5431904"/>
            <a:ext cx="219719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12776"/>
            <a:ext cx="113538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863752" y="2142381"/>
            <a:ext cx="180020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73577" y="2142381"/>
            <a:ext cx="1118567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5227" y="2142381"/>
            <a:ext cx="1147117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1704" y="2675781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4754" y="2675781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6404" y="2675781"/>
            <a:ext cx="1156220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129" y="3199656"/>
            <a:ext cx="255155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0179" y="3733056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37229" y="3733056"/>
            <a:ext cx="1383307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34977" y="4256931"/>
            <a:ext cx="132471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1602" y="4256931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73452" y="4790331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23792" y="5314206"/>
            <a:ext cx="172819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2888" y="1268760"/>
            <a:ext cx="40862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1965920"/>
            <a:ext cx="113157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2680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3576439"/>
            <a:ext cx="68484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672064" y="1465734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6164" y="1465734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1189" y="1465734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264" y="1980084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8664" y="1980084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399" y="1376363"/>
            <a:ext cx="1132522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776520" y="350100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66995" y="452970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6995" y="508215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1600"/>
            <a:ext cx="113157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76627" y="140992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432" y="2996952"/>
            <a:ext cx="4680520" cy="33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25" y="1340768"/>
            <a:ext cx="3714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2060848"/>
            <a:ext cx="113347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317104"/>
            <a:ext cx="113823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682" y="1340768"/>
            <a:ext cx="114109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3861048"/>
            <a:ext cx="13144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6489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79976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67808" y="307012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6225" y="1268760"/>
            <a:ext cx="40195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018878"/>
            <a:ext cx="1134427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9408368" y="2799978"/>
            <a:ext cx="122413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1876" y="3361953"/>
            <a:ext cx="78380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4312" y="3361953"/>
            <a:ext cx="78380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1336" y="3876303"/>
            <a:ext cx="1368599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2236" y="4971678"/>
            <a:ext cx="78380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7837" y="4962153"/>
            <a:ext cx="78380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72436" y="5457453"/>
            <a:ext cx="78380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8811" y="6019428"/>
            <a:ext cx="783804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89484"/>
            <a:ext cx="113347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704512" y="1988840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04512" y="2492896"/>
            <a:ext cx="66744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4037" y="3065165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3087" y="3627140"/>
            <a:ext cx="66744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3992" y="407707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140142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2483371"/>
            <a:ext cx="10873208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5591" y="3035821"/>
            <a:ext cx="10348961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2438" y="1268760"/>
            <a:ext cx="36671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988840"/>
            <a:ext cx="113157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8" y="4509120"/>
            <a:ext cx="113633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23764"/>
            <a:ext cx="114014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27018" y="2248297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12531" y="4896247"/>
            <a:ext cx="66744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1094422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48328" y="133791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81178" y="242088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6627" y="401156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078" y="1430610"/>
            <a:ext cx="1045845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40723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16823" y="4077072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99726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616280" y="1340768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94445"/>
            <a:ext cx="113347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388995" y="138839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3538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15880" y="1412776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3157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599" y="5034880"/>
            <a:ext cx="10868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788595" y="1369343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自定义</PresentationFormat>
  <Paragraphs>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2025-08-25T05:27:46Z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