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614614"/>
            <a:ext cx="11305256" cy="143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025602"/>
            <a:ext cx="11620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68760"/>
            <a:ext cx="115824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132856"/>
            <a:ext cx="78867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2132856"/>
            <a:ext cx="36576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95189"/>
            <a:ext cx="1167765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633"/>
          <a:stretch/>
        </p:blipFill>
        <p:spPr bwMode="auto">
          <a:xfrm>
            <a:off x="407368" y="1484784"/>
            <a:ext cx="10706100" cy="433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55640" y="141277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89540" y="2317651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824" y="3613051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07393"/>
            <a:ext cx="114776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7408" y="1835299"/>
            <a:ext cx="11017224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2273449"/>
            <a:ext cx="3456384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216" y="3616474"/>
            <a:ext cx="11021416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540" y="4064149"/>
            <a:ext cx="11016083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440" y="4511824"/>
            <a:ext cx="5653583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03712" y="2852936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18887" y="2852936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0062" y="3300611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9616" y="4053086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4100711"/>
            <a:ext cx="95701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536" y="4510286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9187" y="4929386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6775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62880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5723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55679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8074"/>
            <a:ext cx="93249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760296" y="1484784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96200" y="1964457"/>
            <a:ext cx="18002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76625" y="2859807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096" y="28529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3284984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80" y="325298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12776"/>
            <a:ext cx="11439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70514" y="2132856"/>
            <a:ext cx="3504009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3414" y="2532906"/>
            <a:ext cx="5346602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329" y="2532906"/>
            <a:ext cx="266429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545" y="2942481"/>
            <a:ext cx="285060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2967" y="2942481"/>
            <a:ext cx="2131665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920" y="3342531"/>
            <a:ext cx="361689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575" y="3140968"/>
            <a:ext cx="2228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68760"/>
            <a:ext cx="116205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