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34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7100" y="2780928"/>
            <a:ext cx="52578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12776"/>
            <a:ext cx="116205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844379" y="141277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91929" y="234622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520" y="3789040"/>
            <a:ext cx="1440160" cy="31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120" y="3798565"/>
            <a:ext cx="1440160" cy="31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08534"/>
            <a:ext cx="1160145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54274" y="1825774"/>
            <a:ext cx="10930358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4249" y="2302024"/>
            <a:ext cx="457765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1904" y="2780928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12776"/>
            <a:ext cx="115633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7408" y="3933056"/>
            <a:ext cx="6696744" cy="31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2025-08-24T05:00:24Z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