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41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2276872"/>
            <a:ext cx="113633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333897"/>
            <a:ext cx="113061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8" y="2348880"/>
            <a:ext cx="1098232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231904" y="184482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8870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40768"/>
            <a:ext cx="112776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01652" y="189493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40768"/>
            <a:ext cx="113347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24422" y="3222501"/>
            <a:ext cx="1038820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6772" y="3765426"/>
            <a:ext cx="941171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381472"/>
            <a:ext cx="113728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632504" y="2715595"/>
            <a:ext cx="108012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8512" y="3258520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8662" y="3258520"/>
            <a:ext cx="215312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8762" y="3258520"/>
            <a:ext cx="207952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812" y="3801445"/>
            <a:ext cx="251889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3406" y="4344370"/>
            <a:ext cx="254917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17206" y="4897735"/>
            <a:ext cx="225891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17206" y="5440660"/>
            <a:ext cx="233092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412776"/>
            <a:ext cx="113823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27018" y="1359818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08543" y="1359818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3093" y="1902743"/>
            <a:ext cx="133692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5143" y="1902743"/>
            <a:ext cx="154944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1793" y="2455193"/>
            <a:ext cx="635047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4338" y="1196752"/>
            <a:ext cx="37433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2075656"/>
            <a:ext cx="11353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88088" y="1287810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68315" y="1287810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7768" y="2274022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424" y="4207597"/>
            <a:ext cx="1087320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408" y="4681193"/>
            <a:ext cx="648072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0" y="1340768"/>
            <a:ext cx="40005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813" y="1988840"/>
            <a:ext cx="113823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314450"/>
            <a:ext cx="112966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268760"/>
            <a:ext cx="3962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039466"/>
            <a:ext cx="11334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9120336" y="2852936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7213" y="3366517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0759" y="3385567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9584" y="3947542"/>
            <a:ext cx="1458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9109" y="394754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1042" y="4456162"/>
            <a:ext cx="13350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6734" y="445616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340768"/>
            <a:ext cx="1130617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757147" y="126876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36667" y="414908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82613"/>
            <a:ext cx="1133475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53911" y="1268760"/>
            <a:ext cx="105871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408" y="1844823"/>
            <a:ext cx="667445" cy="32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433" y="3264048"/>
            <a:ext cx="10745191" cy="32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083" y="3740298"/>
            <a:ext cx="9870429" cy="32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424" y="4673748"/>
            <a:ext cx="10873208" cy="32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7883" y="5149998"/>
            <a:ext cx="11026749" cy="32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883" y="5616723"/>
            <a:ext cx="7642373" cy="32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1488" y="1268760"/>
            <a:ext cx="36290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066" y="1988840"/>
            <a:ext cx="112585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618062"/>
            <a:ext cx="114014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375370"/>
            <a:ext cx="113347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724699" y="213285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67374" y="4809381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9959"/>
            <a:ext cx="109442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16080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97055" y="246052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1904" y="34701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68103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25" y="3440385"/>
            <a:ext cx="75342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871864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0989" y="39601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740" y="1412776"/>
            <a:ext cx="113919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64659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21784" y="2470051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82486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60603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412776"/>
            <a:ext cx="112680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28248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00" y="1486272"/>
            <a:ext cx="7467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148478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2025-08-25T15:54:06Z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