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3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52850" y="3019425"/>
            <a:ext cx="468630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340768"/>
            <a:ext cx="116395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6238" y="5297388"/>
            <a:ext cx="11439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426046"/>
            <a:ext cx="11620500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412776"/>
            <a:ext cx="1163955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1412776"/>
            <a:ext cx="11649075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065" y="1363563"/>
            <a:ext cx="11458575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870175" y="133791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432150" y="2276872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89325" y="3709643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386830"/>
            <a:ext cx="1148715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38833" y="1791866"/>
            <a:ext cx="809347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167833" y="2267347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15758" y="2268116"/>
            <a:ext cx="365670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608" y="3696866"/>
            <a:ext cx="726861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389856"/>
            <a:ext cx="1142047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647728" y="3212976"/>
            <a:ext cx="739453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105428" y="3212976"/>
            <a:ext cx="739453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6928" y="3721762"/>
            <a:ext cx="739453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43672" y="3721762"/>
            <a:ext cx="739453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24728" y="3721762"/>
            <a:ext cx="739453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7608" y="4788562"/>
            <a:ext cx="739453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77783" y="4788562"/>
            <a:ext cx="739453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96524" y="4788562"/>
            <a:ext cx="739453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99034"/>
            <a:ext cx="872490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72571" y="1553942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8982075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991544" y="2276872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972494" y="2829322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2494" y="3354142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412776"/>
            <a:ext cx="1139190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583832" y="2204864"/>
            <a:ext cx="739453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340768"/>
            <a:ext cx="114490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677716" y="2132856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412776"/>
            <a:ext cx="1139190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9575" y="3190875"/>
            <a:ext cx="3752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40768"/>
            <a:ext cx="11582400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355179"/>
            <a:ext cx="11639550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自定义</PresentationFormat>
  <Paragraphs>0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2025-08-24T04:57:03Z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