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0988" y="2852936"/>
            <a:ext cx="4010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67755"/>
            <a:ext cx="116109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268760"/>
            <a:ext cx="114871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3705572"/>
            <a:ext cx="116681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358230"/>
            <a:ext cx="114966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58230"/>
            <a:ext cx="1163955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405855"/>
            <a:ext cx="117157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57486"/>
            <a:ext cx="114776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55057" y="1619275"/>
            <a:ext cx="197279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98232" y="1619275"/>
            <a:ext cx="18778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0907" y="1619275"/>
            <a:ext cx="226151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8528" y="3212976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153" y="3573016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5678" y="4327401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134076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407" y="4028814"/>
            <a:ext cx="11072167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966" y="4397939"/>
            <a:ext cx="2835746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07768" y="285766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64352" y="285766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3752" y="3284984"/>
            <a:ext cx="667445" cy="35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5952" y="3284984"/>
            <a:ext cx="667445" cy="35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3325" y="3670176"/>
            <a:ext cx="667445" cy="35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472" y="3670176"/>
            <a:ext cx="790973" cy="35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924" y="1412776"/>
            <a:ext cx="113157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1628800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852936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49111" y="3224411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9586" y="3573016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52364"/>
            <a:ext cx="115538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075490" y="213285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610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70423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8648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8773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8423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0448" y="1969790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1484784"/>
            <a:ext cx="504056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788" y="3233738"/>
            <a:ext cx="18764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39180"/>
            <a:ext cx="115824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2025-08-25T16:13:23Z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