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5475" y="2852936"/>
            <a:ext cx="84010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0107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162880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12776"/>
            <a:ext cx="114681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2065578"/>
            <a:ext cx="1440160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61756" y="2497626"/>
            <a:ext cx="1334244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4356" y="2954826"/>
            <a:ext cx="1381844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8106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3" y="1556792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40768"/>
            <a:ext cx="114966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01163" y="244946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213" y="294476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213" y="335433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9738" y="422108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68515" y="249289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12014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58283" y="1331243"/>
            <a:ext cx="2241773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47928" y="1862502"/>
            <a:ext cx="4032448" cy="34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8403" y="2292499"/>
            <a:ext cx="3177877" cy="34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8" y="3171893"/>
            <a:ext cx="6768752" cy="34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2025-08-25T16:13:46Z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