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088" y="2996952"/>
            <a:ext cx="46958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6489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27201" y="1979315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84032" y="1979315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97471"/>
            <a:ext cx="110394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76628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14302" y="5172241"/>
            <a:ext cx="12934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496" y="5572291"/>
            <a:ext cx="2016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2695" y="5172241"/>
            <a:ext cx="12934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7889" y="5572291"/>
            <a:ext cx="2016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1720" y="5176242"/>
            <a:ext cx="12934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6914" y="5576292"/>
            <a:ext cx="2016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2495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3025" y="1988840"/>
            <a:ext cx="18859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360" y="2708920"/>
            <a:ext cx="109823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442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2868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68008" y="1988840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29708" y="2988965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7233" y="4017665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268760"/>
            <a:ext cx="110299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5413970"/>
            <a:ext cx="109251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985892" y="1287810"/>
            <a:ext cx="14062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666" y="1287810"/>
            <a:ext cx="25229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992" y="1802160"/>
            <a:ext cx="396584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116" y="1802160"/>
            <a:ext cx="141535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5760" y="2316510"/>
            <a:ext cx="12961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0210" y="3850035"/>
            <a:ext cx="53758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2584" y="4878735"/>
            <a:ext cx="59275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160" y="5916960"/>
            <a:ext cx="93043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642" y="1340768"/>
            <a:ext cx="110299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8870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18220"/>
            <a:ext cx="1096327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09823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86858" y="188292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0016" y="2387749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933" y="238774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3607" y="2902099"/>
            <a:ext cx="4609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1107" y="3930799"/>
            <a:ext cx="46094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6440" y="3930799"/>
            <a:ext cx="12241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8551" y="4435624"/>
            <a:ext cx="154106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2025-08-25T08:50:57Z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