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50" y="3114675"/>
            <a:ext cx="27051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4885"/>
            <a:ext cx="116776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3212976"/>
            <a:ext cx="116109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40768"/>
            <a:ext cx="116395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915" y="5259288"/>
            <a:ext cx="11515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01663"/>
            <a:ext cx="11553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22809"/>
            <a:ext cx="110966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31704" y="134076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17829" y="258854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8488" y="385536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69901"/>
            <a:ext cx="114776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5332" y="190730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22082" y="2708919"/>
            <a:ext cx="3338214" cy="3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8869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98626" y="2492896"/>
            <a:ext cx="432048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94326" y="2492896"/>
            <a:ext cx="432048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4976" y="2911996"/>
            <a:ext cx="432048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4559" y="2911996"/>
            <a:ext cx="432048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928" y="3769246"/>
            <a:ext cx="432048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84784"/>
            <a:ext cx="115347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03712" y="299695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08837" y="299695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6470" y="346367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5370" y="346367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170" y="346367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2344" y="346367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9221" y="390182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91535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15297" y="160022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2932"/>
            <a:ext cx="6286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97413" y="1532409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31" y="1412776"/>
            <a:ext cx="98393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21328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91544" y="25519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9644" y="294248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0119" y="336158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398843" y="1590700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1988840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0096" y="1988840"/>
            <a:ext cx="122413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3499" y="1988840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648" y="2398415"/>
            <a:ext cx="122607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448" y="2398415"/>
            <a:ext cx="134148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3948" y="2420887"/>
            <a:ext cx="1334219" cy="34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9348" y="2852936"/>
            <a:ext cx="3488779" cy="31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5774" y="2852936"/>
            <a:ext cx="2338858" cy="31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432" y="3272036"/>
            <a:ext cx="480764" cy="31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432" y="4086597"/>
            <a:ext cx="2880320" cy="31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0336" y="3677022"/>
            <a:ext cx="2664296" cy="31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1340768"/>
            <a:ext cx="11839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75" y="3265165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67151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5782394"/>
            <a:ext cx="11572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6120" y="1124744"/>
            <a:ext cx="468630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2025-08-25T16:01:55Z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