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7" d="100"/>
          <a:sy n="97" d="100"/>
        </p:scale>
        <p:origin x="90" y="2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8613" y="3009900"/>
            <a:ext cx="39147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2362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7700" y="1988840"/>
            <a:ext cx="3276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629619"/>
            <a:ext cx="109061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692" y="1397868"/>
            <a:ext cx="110109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72572" y="191683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86872" y="296458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56" y="4507632"/>
            <a:ext cx="71573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95413"/>
            <a:ext cx="110299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39862" y="2483371"/>
            <a:ext cx="65283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43472" y="3512071"/>
            <a:ext cx="77048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4550296"/>
            <a:ext cx="10369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062" y="5060801"/>
            <a:ext cx="195756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6870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92" y="3284984"/>
            <a:ext cx="105822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84784"/>
            <a:ext cx="1087755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64152" y="1484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63952" y="25992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752" y="372315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89087"/>
            <a:ext cx="1096327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1945407"/>
            <a:ext cx="82089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16" y="3593232"/>
            <a:ext cx="77768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16" y="5241057"/>
            <a:ext cx="104411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016" y="5793507"/>
            <a:ext cx="32487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2025-08-25T15:47:17Z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