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2780928"/>
            <a:ext cx="3867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68760"/>
            <a:ext cx="2571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888" y="1628800"/>
            <a:ext cx="18002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852936"/>
            <a:ext cx="109442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360" y="5733256"/>
            <a:ext cx="109632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3000"/>
            <a:ext cx="10972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07921" y="1340768"/>
            <a:ext cx="57606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0320" y="2350418"/>
            <a:ext cx="1233711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0720" y="2350418"/>
            <a:ext cx="141768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456" y="2864768"/>
            <a:ext cx="11521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3864893"/>
            <a:ext cx="26642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144" y="4408537"/>
            <a:ext cx="50405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734" y="1412776"/>
            <a:ext cx="109918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73324" y="2473846"/>
            <a:ext cx="313444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32480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1100" y="1988840"/>
            <a:ext cx="22098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08920"/>
            <a:ext cx="109632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35013"/>
            <a:ext cx="110013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4293096"/>
            <a:ext cx="108966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1238"/>
            <a:ext cx="109442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38622"/>
            <a:ext cx="105060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12024" y="1412776"/>
            <a:ext cx="523428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86658" y="2974876"/>
            <a:ext cx="523428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6440" y="4489351"/>
            <a:ext cx="523428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1178"/>
            <a:ext cx="109823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60679" y="139372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7054" y="4413151"/>
            <a:ext cx="1050753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028" y="4917976"/>
            <a:ext cx="29306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553" y="5939946"/>
            <a:ext cx="293069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2025-08-25T08:18:01Z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