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0925" y="2919413"/>
            <a:ext cx="501015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066" y="1628800"/>
            <a:ext cx="1125855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58037" y="1719858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412776"/>
            <a:ext cx="1144905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943872" y="1533550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412776"/>
            <a:ext cx="1152525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176120" y="1556792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412776"/>
            <a:ext cx="1148715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023992" y="1556792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412776"/>
            <a:ext cx="1151572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104112" y="1553942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412776"/>
            <a:ext cx="1148715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190978" y="2439938"/>
            <a:ext cx="171333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058128" y="2430413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378" y="2830463"/>
            <a:ext cx="105315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00403" y="2830463"/>
            <a:ext cx="16302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2264" y="2839988"/>
            <a:ext cx="115212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34128" y="3230513"/>
            <a:ext cx="18184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81178" y="3630563"/>
            <a:ext cx="111482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33752" y="3630563"/>
            <a:ext cx="107441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04512" y="3630563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1423" y="4021088"/>
            <a:ext cx="53215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自定义</PresentationFormat>
  <Paragraphs>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2025-08-24T03:46:10Z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