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120" y="6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7588" y="2890838"/>
            <a:ext cx="507682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91047"/>
            <a:ext cx="283845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3" y="2420888"/>
            <a:ext cx="1142047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340768"/>
            <a:ext cx="1152525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12776"/>
            <a:ext cx="11496675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83432" y="5085184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650682" y="5085184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2482" y="5656684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60207" y="5675734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413495"/>
            <a:ext cx="115252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82849" y="1835299"/>
            <a:ext cx="892899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63798" y="3435499"/>
            <a:ext cx="1092083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392" y="3968899"/>
            <a:ext cx="324036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2025-08-25T16:00:18Z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