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1" y="2571750"/>
            <a:ext cx="11449272" cy="1536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285453"/>
            <a:ext cx="1159192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27956"/>
            <a:ext cx="115538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40768"/>
            <a:ext cx="115919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" y="4180681"/>
            <a:ext cx="116014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343744"/>
            <a:ext cx="115347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42814"/>
            <a:ext cx="116014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899"/>
          <a:stretch/>
        </p:blipFill>
        <p:spPr bwMode="auto">
          <a:xfrm>
            <a:off x="354657" y="1556792"/>
            <a:ext cx="9629775" cy="371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20136" y="1916832"/>
            <a:ext cx="144016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62661" y="2335932"/>
            <a:ext cx="144016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0216" y="2783607"/>
            <a:ext cx="144016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8941" y="3221757"/>
            <a:ext cx="63705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78421"/>
            <a:ext cx="115157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60496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88395" y="264569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3145" y="35029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424" y="5238724"/>
            <a:ext cx="10945216" cy="32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027" y="5667349"/>
            <a:ext cx="5491981" cy="32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776"/>
            <a:ext cx="115443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85401" y="2963044"/>
            <a:ext cx="83473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49897" y="2963044"/>
            <a:ext cx="83473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45" y="3401194"/>
            <a:ext cx="83473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3872" y="3401194"/>
            <a:ext cx="83473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170" y="3401194"/>
            <a:ext cx="83473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84784"/>
            <a:ext cx="115062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59896" y="1628800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5060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063552" y="2017415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34977" y="2379365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3227" y="2817515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6402" y="3236615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08" y="364619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991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553942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475" y="1412776"/>
            <a:ext cx="93059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25282" y="155394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412776"/>
            <a:ext cx="113919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60603" y="1484784"/>
            <a:ext cx="523429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65128" y="1999134"/>
            <a:ext cx="523429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93" y="1412776"/>
            <a:ext cx="10848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64152" y="1556792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412776"/>
            <a:ext cx="113919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575" y="3176588"/>
            <a:ext cx="22288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2025-08-25T16:16:57Z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