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4350" y="2780928"/>
            <a:ext cx="35433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22997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5" y="167538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3346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9" y="1484784"/>
            <a:ext cx="576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1250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49747" y="14847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12776"/>
            <a:ext cx="114109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8581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4072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27745"/>
            <a:ext cx="114681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24282" y="3902676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6865" y="4467120"/>
            <a:ext cx="477204" cy="34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2612" y="4433253"/>
            <a:ext cx="477204" cy="38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8481" y="4385628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472" y="4389862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1904" y="4978648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00" y="5013176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4488" y="5486648"/>
            <a:ext cx="4772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