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063" y="2924175"/>
            <a:ext cx="50958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196752"/>
            <a:ext cx="97155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88395" y="220486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98245" y="357646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8795" y="444184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0680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53444" y="1801391"/>
            <a:ext cx="450259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48894" y="2245314"/>
            <a:ext cx="503939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8894" y="2677691"/>
            <a:ext cx="374325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8894" y="3115841"/>
            <a:ext cx="3095178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0961" y="3565841"/>
            <a:ext cx="758941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7460" y="5404141"/>
            <a:ext cx="1118220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0683" y="5404141"/>
            <a:ext cx="1171501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584" y="5839941"/>
            <a:ext cx="1067544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7610" y="5839941"/>
            <a:ext cx="1292646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39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250" y="1835299"/>
            <a:ext cx="10930358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5375" y="2273449"/>
            <a:ext cx="1114524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325" y="2721124"/>
            <a:ext cx="1109228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225" y="3159274"/>
            <a:ext cx="1048231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