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2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05275" y="2924944"/>
            <a:ext cx="3981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2381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5888" y="1988840"/>
            <a:ext cx="180022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368" y="3068960"/>
            <a:ext cx="109156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268760"/>
            <a:ext cx="11010900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5441776"/>
            <a:ext cx="109156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2135560" y="1268760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7078" y="2659491"/>
            <a:ext cx="936104" cy="402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73451" y="2659491"/>
            <a:ext cx="523428" cy="402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976" y="3547786"/>
            <a:ext cx="3022784" cy="402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53197" y="5426365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68716" y="5426365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72464" y="5426365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3324" y="6397915"/>
            <a:ext cx="637480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268760"/>
            <a:ext cx="43719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88" y="2060848"/>
            <a:ext cx="10563225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92517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951547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4394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348880"/>
            <a:ext cx="109347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5572894" y="1465734"/>
            <a:ext cx="4514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3744" y="4285134"/>
            <a:ext cx="1040884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5144" y="4761384"/>
            <a:ext cx="876523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96327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67408" y="2386980"/>
            <a:ext cx="1065718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6932" y="2853705"/>
            <a:ext cx="1057565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832" y="3339480"/>
            <a:ext cx="89267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2025-08-25T08:31:18Z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