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4325" y="3052763"/>
            <a:ext cx="39433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24003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2563" y="1988840"/>
            <a:ext cx="1666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996952"/>
            <a:ext cx="110204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998" y="1412776"/>
            <a:ext cx="96964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30752" y="143182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09706" y="289636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4161"/>
            <a:ext cx="109632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4797152"/>
            <a:ext cx="8686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873324" y="1907307"/>
            <a:ext cx="61587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574" y="3336057"/>
            <a:ext cx="433533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008" y="3841998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9185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7727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3573"/>
            <a:ext cx="109156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99856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456831" y="33654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6931" y="4813201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7956"/>
            <a:ext cx="1101090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1916832"/>
            <a:ext cx="106571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2740" y="2402607"/>
            <a:ext cx="1065185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316" y="2897907"/>
            <a:ext cx="255838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566" y="3869457"/>
            <a:ext cx="1045601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216" y="4355232"/>
            <a:ext cx="105893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116" y="4850532"/>
            <a:ext cx="106274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5116" y="5326782"/>
            <a:ext cx="76031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2025-08-25T08:36:22Z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