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1975" y="3038475"/>
            <a:ext cx="3448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484784"/>
            <a:ext cx="113728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951984" y="1628800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090612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67808" y="2060848"/>
            <a:ext cx="72008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57500" y="2889523"/>
            <a:ext cx="72008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408" y="3717032"/>
            <a:ext cx="72008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5960" y="4499248"/>
            <a:ext cx="72008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12776"/>
            <a:ext cx="114585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79576" y="1772816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08351" y="2636912"/>
            <a:ext cx="7200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484784"/>
            <a:ext cx="113919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71464" y="2132856"/>
            <a:ext cx="1152128" cy="41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62364" y="2132856"/>
            <a:ext cx="1289620" cy="41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2132856"/>
            <a:ext cx="1153169" cy="41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9089" y="2580531"/>
            <a:ext cx="720080" cy="41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824" y="2564904"/>
            <a:ext cx="2162100" cy="41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4764" y="2580531"/>
            <a:ext cx="1215652" cy="41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340768"/>
            <a:ext cx="114395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47344" y="4058022"/>
            <a:ext cx="1900783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62120" y="4058022"/>
            <a:ext cx="2018456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408" y="4867647"/>
            <a:ext cx="10945216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158" y="5267697"/>
            <a:ext cx="8160146" cy="33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2025-08-24T04:21:24Z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