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7663" y="2924944"/>
            <a:ext cx="38766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65" y="1340768"/>
            <a:ext cx="23907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3488" y="1844824"/>
            <a:ext cx="2105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360" y="2746226"/>
            <a:ext cx="1094422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64704"/>
            <a:ext cx="109918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07968" y="1878732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22268" y="2831232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448" y="4774332"/>
            <a:ext cx="87129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723" y="5745882"/>
            <a:ext cx="87129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347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852936"/>
            <a:ext cx="109347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839416" y="1907307"/>
            <a:ext cx="105851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166" y="2393082"/>
            <a:ext cx="909625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08" y="3393207"/>
            <a:ext cx="69127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32861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9238" y="1988840"/>
            <a:ext cx="15335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1892002"/>
            <a:ext cx="109061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68" y="1500188"/>
            <a:ext cx="108585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79190"/>
            <a:ext cx="1092517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88596" y="135981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32487" y="37791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448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299692"/>
            <a:ext cx="109251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9120336" y="1465734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4149080"/>
            <a:ext cx="10369152" cy="4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136" y="4732809"/>
            <a:ext cx="95383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2025-08-25T08:33:41Z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