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3900" y="2996952"/>
            <a:ext cx="3124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39180"/>
            <a:ext cx="116300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284709"/>
            <a:ext cx="116395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3" y="5216227"/>
            <a:ext cx="116109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340768"/>
            <a:ext cx="116014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40768"/>
            <a:ext cx="116776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34988"/>
            <a:ext cx="116776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40768"/>
            <a:ext cx="116395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4739"/>
            <a:ext cx="105727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12224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93074" y="21218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7687"/>
            <a:ext cx="115347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04895" y="138420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400" y="3645023"/>
            <a:ext cx="11161240" cy="34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158" y="4086597"/>
            <a:ext cx="4919786" cy="27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64332"/>
            <a:ext cx="114490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84232" y="3068960"/>
            <a:ext cx="83473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56023" y="3602360"/>
            <a:ext cx="83473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1544" y="4096122"/>
            <a:ext cx="834735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9995" y="4096122"/>
            <a:ext cx="761950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63845" y="4096122"/>
            <a:ext cx="732556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6080" y="3592835"/>
            <a:ext cx="1512168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2870" y="4658097"/>
            <a:ext cx="732556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5600" y="5161922"/>
            <a:ext cx="136815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46659"/>
            <a:ext cx="113633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628800"/>
            <a:ext cx="69071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82638"/>
            <a:ext cx="85725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87888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5" y="2104281"/>
            <a:ext cx="43204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33890" y="2104281"/>
            <a:ext cx="43204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765" y="2104281"/>
            <a:ext cx="43204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4040" y="2104281"/>
            <a:ext cx="43204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865" y="3656856"/>
            <a:ext cx="43204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9290" y="3656856"/>
            <a:ext cx="43204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6715" y="3656856"/>
            <a:ext cx="43204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60603" y="148478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052763"/>
            <a:ext cx="24384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268760"/>
            <a:ext cx="115633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340768"/>
            <a:ext cx="116109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2025-08-24T13:48:00Z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