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t="22001"/>
          <a:stretch/>
        </p:blipFill>
        <p:spPr bwMode="auto">
          <a:xfrm>
            <a:off x="3162300" y="2924944"/>
            <a:ext cx="5867400" cy="802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329655"/>
            <a:ext cx="116014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12776"/>
            <a:ext cx="115633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12776"/>
            <a:ext cx="1161097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22251"/>
            <a:ext cx="114300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92710" y="1825774"/>
            <a:ext cx="576064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450135" y="1825774"/>
            <a:ext cx="576064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8510" y="1825774"/>
            <a:ext cx="576064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4160" y="3216424"/>
            <a:ext cx="576064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064" y="3206899"/>
            <a:ext cx="864096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6785" y="3216424"/>
            <a:ext cx="576064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4352" y="3216424"/>
            <a:ext cx="1368152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6810" y="3673624"/>
            <a:ext cx="1716782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78760" y="3673624"/>
            <a:ext cx="576064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88435" y="3673624"/>
            <a:ext cx="576064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2860" y="3673624"/>
            <a:ext cx="1341412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65084" y="3673624"/>
            <a:ext cx="1659507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50034" y="4197499"/>
            <a:ext cx="78978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95413"/>
            <a:ext cx="1151572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80176" y="141277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408" y="4575076"/>
            <a:ext cx="11017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258" y="5032276"/>
            <a:ext cx="963421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12776"/>
            <a:ext cx="114585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2135560" y="2996952"/>
            <a:ext cx="9361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0056" y="2996952"/>
            <a:ext cx="9361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2181" y="3463677"/>
            <a:ext cx="9361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9656" y="3933056"/>
            <a:ext cx="9361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80881" y="3933056"/>
            <a:ext cx="9361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71031" y="4390256"/>
            <a:ext cx="93610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1268760"/>
            <a:ext cx="113061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829217" y="1985990"/>
            <a:ext cx="76272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07968" y="3356992"/>
            <a:ext cx="76272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4468" y="4271392"/>
            <a:ext cx="76272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6240" y="5623942"/>
            <a:ext cx="76272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3061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556670" y="2257822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316987" y="2257822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6347" y="2705497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022" y="2705497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355948"/>
            <a:ext cx="1152525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67808" y="2079898"/>
            <a:ext cx="1080120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07549" y="2079898"/>
            <a:ext cx="128885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81083" y="2079898"/>
            <a:ext cx="153154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492" y="2537098"/>
            <a:ext cx="504056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1466" y="2994298"/>
            <a:ext cx="1320477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7392" y="2994298"/>
            <a:ext cx="1434752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424" y="3441973"/>
            <a:ext cx="1368152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3632" y="3441973"/>
            <a:ext cx="1296144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88518" y="3908698"/>
            <a:ext cx="1315194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20136" y="3908698"/>
            <a:ext cx="1440160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440" y="4356373"/>
            <a:ext cx="864096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69592" y="4823098"/>
            <a:ext cx="1342231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07968" y="4823098"/>
            <a:ext cx="1584176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65418" y="4823098"/>
            <a:ext cx="1470942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12776"/>
            <a:ext cx="114204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1513" y="3176588"/>
            <a:ext cx="32289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344513"/>
            <a:ext cx="116490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8" y="1340768"/>
            <a:ext cx="1182052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40768"/>
            <a:ext cx="116300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2025-08-25T16:09:05Z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