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41" r:id="rId2"/>
    <p:sldId id="342" r:id="rId3"/>
    <p:sldId id="343" r:id="rId4"/>
    <p:sldId id="344" r:id="rId5"/>
    <p:sldId id="345" r:id="rId6"/>
    <p:sldId id="346" r:id="rId7"/>
    <p:sldId id="347" r:id="rId8"/>
    <p:sldId id="34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7650" y="3038475"/>
            <a:ext cx="40767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2362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1113" y="1916832"/>
            <a:ext cx="20097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3361903"/>
            <a:ext cx="109728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680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556792"/>
            <a:ext cx="988695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08876" y="157584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70801" y="288076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876" y="1471389"/>
            <a:ext cx="109347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52692" y="14847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8642" y="5390034"/>
            <a:ext cx="798567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60" y="1268760"/>
            <a:ext cx="71628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8" y="2420888"/>
            <a:ext cx="10982325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10299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951984" y="14466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56284" y="398985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728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05142" y="146573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24167" y="275160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392" y="4608984"/>
            <a:ext cx="1045420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492" y="5253774"/>
            <a:ext cx="49644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2025-08-25T08:23:34Z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