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7538" y="2905125"/>
            <a:ext cx="58769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2776"/>
            <a:ext cx="11477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2814"/>
            <a:ext cx="107537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" y="1335360"/>
            <a:ext cx="110871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99822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93096"/>
            <a:ext cx="11430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23392" y="3356992"/>
            <a:ext cx="110892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400" y="4005064"/>
            <a:ext cx="9937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400" y="3717032"/>
            <a:ext cx="1116124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24905"/>
            <a:ext cx="115728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400" y="2924944"/>
            <a:ext cx="111612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5157192"/>
            <a:ext cx="111612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2025-08-24T03:07:47Z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