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9025" y="3062288"/>
            <a:ext cx="49339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98583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72447" y="1697958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06394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38586" y="278092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67808" y="278092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0096" y="278092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8448" y="278092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4930"/>
            <a:ext cx="88296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96000" y="1600225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84784"/>
            <a:ext cx="114490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4603" y="1575842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412776"/>
            <a:ext cx="113823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844702" y="4091930"/>
            <a:ext cx="2107282" cy="31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16476" y="4091930"/>
            <a:ext cx="2071811" cy="31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052" y="4091930"/>
            <a:ext cx="2328564" cy="31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07968" y="2142381"/>
            <a:ext cx="1512168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32118" y="2142381"/>
            <a:ext cx="1452314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8568" y="2142381"/>
            <a:ext cx="720080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518" y="2637681"/>
            <a:ext cx="1017018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2304" y="2637681"/>
            <a:ext cx="2520280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712" y="3123456"/>
            <a:ext cx="3600400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536" y="3609231"/>
            <a:ext cx="2592288" cy="38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2025-08-24T04:06:58Z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