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2605089"/>
            <a:ext cx="11521280" cy="1491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823" y="1411188"/>
            <a:ext cx="11553825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43955"/>
            <a:ext cx="11591925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367036"/>
            <a:ext cx="11506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988" y="2992338"/>
            <a:ext cx="1163002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412776"/>
            <a:ext cx="1167765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311746"/>
            <a:ext cx="1156335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340768"/>
            <a:ext cx="11620500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340768"/>
            <a:ext cx="113919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756470" y="2060848"/>
            <a:ext cx="2467322" cy="3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805142" y="2377455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12776"/>
            <a:ext cx="114300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59313" y="3193926"/>
            <a:ext cx="64807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88038" y="3203451"/>
            <a:ext cx="64807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6160" y="3212976"/>
            <a:ext cx="64807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88660" y="3955926"/>
            <a:ext cx="293593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8184" y="4374629"/>
            <a:ext cx="2121471" cy="31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04512" y="1337918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412776"/>
            <a:ext cx="11449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100239" y="2943994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596039" y="2943994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4392" y="2943994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6759" y="3429769"/>
            <a:ext cx="79779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76316" y="3848869"/>
            <a:ext cx="141582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58227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15880" y="1556792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876300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134100" y="1481934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61678"/>
            <a:ext cx="1080135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78363" y="2013223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059313" y="2422798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68838" y="2879998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40768"/>
            <a:ext cx="109347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15880" y="1484784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340768"/>
            <a:ext cx="1146810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19936" y="1926357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20136" y="1926357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8328" y="1926357"/>
            <a:ext cx="79203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62652" y="2492896"/>
            <a:ext cx="2421979" cy="29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7991" y="2921521"/>
            <a:ext cx="533129" cy="29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87491" y="2921521"/>
            <a:ext cx="2544613" cy="29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114109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38" y="3014663"/>
            <a:ext cx="17621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268760"/>
            <a:ext cx="862965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5157192"/>
            <a:ext cx="1164907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04312" y="1332334"/>
            <a:ext cx="28956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自定义</PresentationFormat>
  <Paragraphs>0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2025-08-24T03:11:18Z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