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1" d="100"/>
          <a:sy n="81" d="100"/>
        </p:scale>
        <p:origin x="120" y="63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3388" y="2204864"/>
            <a:ext cx="11325225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0975" y="1340768"/>
            <a:ext cx="4210050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100" y="1988840"/>
            <a:ext cx="11353800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7675" y="2708920"/>
            <a:ext cx="11296650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405880"/>
            <a:ext cx="112776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" y="1411188"/>
            <a:ext cx="11353800" cy="461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412607" y="1340768"/>
            <a:ext cx="667445" cy="42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060182" y="2204863"/>
            <a:ext cx="667445" cy="353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00763" y="3356992"/>
            <a:ext cx="667445" cy="373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" y="1412776"/>
            <a:ext cx="11353800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954857" y="2161431"/>
            <a:ext cx="7373391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0" y="1340768"/>
            <a:ext cx="381000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338" y="1988840"/>
            <a:ext cx="11363325" cy="229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581025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50" y="2204864"/>
            <a:ext cx="11391900" cy="272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3431704" y="1412776"/>
            <a:ext cx="667445" cy="42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56040" y="2212876"/>
            <a:ext cx="667445" cy="42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32104" y="2946301"/>
            <a:ext cx="667445" cy="42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5629" y="4158605"/>
            <a:ext cx="10839003" cy="338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4654" y="4590653"/>
            <a:ext cx="7491586" cy="287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4338" y="1412776"/>
            <a:ext cx="3743325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3" y="1925166"/>
            <a:ext cx="11306175" cy="344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368" y="5445224"/>
            <a:ext cx="9705975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1284709"/>
            <a:ext cx="11401425" cy="380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3" y="1340768"/>
            <a:ext cx="11420475" cy="344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763" y="4797152"/>
            <a:ext cx="11420475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93329"/>
            <a:ext cx="1127760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7675" y="2585070"/>
            <a:ext cx="11296650" cy="192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3838" y="1340768"/>
            <a:ext cx="4124325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 cstate="print"/>
          <a:srcRect b="1573"/>
          <a:stretch/>
        </p:blipFill>
        <p:spPr bwMode="auto">
          <a:xfrm>
            <a:off x="357188" y="2090739"/>
            <a:ext cx="11477625" cy="2634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8688288" y="2780928"/>
            <a:ext cx="158417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49055" y="3142878"/>
            <a:ext cx="73945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07996" y="3174876"/>
            <a:ext cx="15845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20530" y="3565401"/>
            <a:ext cx="73945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92355" y="3565401"/>
            <a:ext cx="73945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208568" y="3565401"/>
            <a:ext cx="73945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64059" y="3946401"/>
            <a:ext cx="73945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193034" y="3946401"/>
            <a:ext cx="73945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555734" y="3946401"/>
            <a:ext cx="73945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7884" y="1399753"/>
            <a:ext cx="10934700" cy="498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9624392" y="1340768"/>
            <a:ext cx="523429" cy="42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328867" y="2588543"/>
            <a:ext cx="523429" cy="42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43342" y="4484018"/>
            <a:ext cx="523429" cy="42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" y="1412776"/>
            <a:ext cx="113538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320136" y="1412775"/>
            <a:ext cx="667445" cy="360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76486" y="2927250"/>
            <a:ext cx="10736138" cy="360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6461" y="3366517"/>
            <a:ext cx="9351987" cy="311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0286" y="4079775"/>
            <a:ext cx="5123706" cy="360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33813" y="1339999"/>
            <a:ext cx="4524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1963" y="2060848"/>
            <a:ext cx="11268075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368" y="2767186"/>
            <a:ext cx="11210925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9575" y="4771603"/>
            <a:ext cx="11372850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3863" y="1375370"/>
            <a:ext cx="11344275" cy="493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753597" y="2045990"/>
            <a:ext cx="667445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829672" y="3236615"/>
            <a:ext cx="667445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28555" y="4027190"/>
            <a:ext cx="667445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74767" y="5223867"/>
            <a:ext cx="667445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7662"/>
            <a:ext cx="10953750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393557" y="1456209"/>
            <a:ext cx="739453" cy="35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803007" y="2256309"/>
            <a:ext cx="739453" cy="35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12531" y="4227984"/>
            <a:ext cx="739453" cy="35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9810750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368" y="3356992"/>
            <a:ext cx="10458450" cy="26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4564459" y="1287810"/>
            <a:ext cx="667445" cy="42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12209" y="3356991"/>
            <a:ext cx="667445" cy="329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50234" y="5373216"/>
            <a:ext cx="667445" cy="308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3388" y="1376511"/>
            <a:ext cx="11325225" cy="507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105202" y="1345498"/>
            <a:ext cx="667445" cy="42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848152" y="3336223"/>
            <a:ext cx="667445" cy="42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1412776"/>
            <a:ext cx="11401425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575720" y="1782341"/>
            <a:ext cx="667445" cy="42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3863" y="1412776"/>
            <a:ext cx="11344275" cy="376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92374" y="2817123"/>
            <a:ext cx="10820250" cy="35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68549" y="3220596"/>
            <a:ext cx="11016083" cy="342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8074" y="3645024"/>
            <a:ext cx="8558286" cy="310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09694" y="4422264"/>
            <a:ext cx="9402930" cy="310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2834" y="4810884"/>
            <a:ext cx="10517742" cy="310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1344275" cy="334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8150" y="4832573"/>
            <a:ext cx="113157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4439816" y="2051323"/>
            <a:ext cx="2376264" cy="283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21141" y="2051323"/>
            <a:ext cx="2275259" cy="283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59216" y="2451373"/>
            <a:ext cx="1789112" cy="283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07116" y="2451373"/>
            <a:ext cx="1773460" cy="283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6027" y="3232423"/>
            <a:ext cx="1387525" cy="283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208568" y="2841898"/>
            <a:ext cx="667445" cy="283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00077" y="3232423"/>
            <a:ext cx="1767731" cy="283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752727" y="3632473"/>
            <a:ext cx="1775321" cy="283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752352" y="4013473"/>
            <a:ext cx="1391320" cy="283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609727" y="4013473"/>
            <a:ext cx="2054225" cy="283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981202" y="4413523"/>
            <a:ext cx="3050902" cy="283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743702" y="4869160"/>
            <a:ext cx="1456754" cy="332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428502" y="5308873"/>
            <a:ext cx="1355130" cy="283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76352" y="5308873"/>
            <a:ext cx="1523504" cy="283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2025-08-25T15:57:50Z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