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25" y="3038475"/>
            <a:ext cx="46291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268760"/>
            <a:ext cx="115347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5253955"/>
            <a:ext cx="115728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18220"/>
            <a:ext cx="116300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23392"/>
            <a:ext cx="1158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5450929"/>
            <a:ext cx="11658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013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76320" y="4024114"/>
            <a:ext cx="187220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85194" y="2490589"/>
            <a:ext cx="216678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00886" y="1791866"/>
            <a:ext cx="59237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59913" y="1287810"/>
            <a:ext cx="6046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720" y="3773066"/>
            <a:ext cx="49685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3138" y="2373660"/>
            <a:ext cx="6046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299695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16570" y="3406527"/>
            <a:ext cx="106300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448" y="338556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4373" y="379514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8023" y="379514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6523" y="419519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9798" y="422376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8393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70080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84784"/>
            <a:ext cx="114871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56490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49111" y="3068959"/>
            <a:ext cx="648072" cy="35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8636" y="342615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848528" y="292494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86628" y="332499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408" y="416319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7103" y="4134619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0391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67561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2473846"/>
            <a:ext cx="201622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64352" y="2473846"/>
            <a:ext cx="24482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2" y="2883421"/>
            <a:ext cx="100811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1585" y="3292996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136" y="3283471"/>
            <a:ext cx="78797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064" y="3702571"/>
            <a:ext cx="35283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6763" y="2780928"/>
            <a:ext cx="30384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782" y="3501008"/>
            <a:ext cx="11372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4862338" y="3726557"/>
            <a:ext cx="6634261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039" y="4221857"/>
            <a:ext cx="105350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2025-08-24T03:27:30Z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