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41" r:id="rId2"/>
    <p:sldId id="342" r:id="rId3"/>
    <p:sldId id="343" r:id="rId4"/>
    <p:sldId id="344" r:id="rId5"/>
    <p:sldId id="345" r:id="rId6"/>
    <p:sldId id="346" r:id="rId7"/>
    <p:sldId id="347" r:id="rId8"/>
    <p:sldId id="34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8" y="2924944"/>
            <a:ext cx="4048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424" y="1489348"/>
            <a:ext cx="23622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3013" y="1988840"/>
            <a:ext cx="2085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3284984"/>
            <a:ext cx="108966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8612"/>
            <a:ext cx="109537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48436" y="191683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38910" y="3031257"/>
            <a:ext cx="53295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332" y="5250582"/>
            <a:ext cx="104792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582" y="5805264"/>
            <a:ext cx="572445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47006"/>
            <a:ext cx="110109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04420" y="14847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471120" y="311355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344" y="4780434"/>
            <a:ext cx="1034323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270" y="5332884"/>
            <a:ext cx="537773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3143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489423"/>
            <a:ext cx="1096327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09347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784" y="4025602"/>
            <a:ext cx="109728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6327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51401" y="191683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15680" y="3736082"/>
            <a:ext cx="18002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3630" y="3755157"/>
            <a:ext cx="1963588" cy="68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6327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51401" y="1499833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424" y="4233508"/>
            <a:ext cx="10513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448" y="4766908"/>
            <a:ext cx="687771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2025-08-25T08:26:07Z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