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6163" y="2895600"/>
            <a:ext cx="50196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8775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12224" y="162880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340768"/>
            <a:ext cx="1152525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848528" y="2852936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848528" y="3348236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0903" y="4224536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72328" y="5072261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7648" y="5472311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0954" y="5519936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86253" y="5519936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81778" y="5491361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40768"/>
            <a:ext cx="114966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53460" y="2007890"/>
            <a:ext cx="4531171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6486" y="2446040"/>
            <a:ext cx="10880154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010" y="2874665"/>
            <a:ext cx="10870629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960" y="3303290"/>
            <a:ext cx="2608759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268760"/>
            <a:ext cx="114585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26234" y="2905894"/>
            <a:ext cx="2169765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64584" y="3334519"/>
            <a:ext cx="2147639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2834" y="3763144"/>
            <a:ext cx="1335013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6535" y="3763144"/>
            <a:ext cx="720080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7310" y="3763144"/>
            <a:ext cx="720080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93660" y="3763144"/>
            <a:ext cx="720080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64284" y="4620394"/>
            <a:ext cx="1235572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0534" y="4620394"/>
            <a:ext cx="2421929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56742"/>
            <a:ext cx="115062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39232" y="2420888"/>
            <a:ext cx="2188815" cy="37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01658" y="2420888"/>
            <a:ext cx="3282974" cy="37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182" y="2849513"/>
            <a:ext cx="6356945" cy="37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2025-08-24T04:18:44Z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