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1" d="100"/>
          <a:sy n="81" d="100"/>
        </p:scale>
        <p:origin x="120" y="63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24250" y="2852738"/>
            <a:ext cx="5143500" cy="115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6713" y="1400547"/>
            <a:ext cx="11458575" cy="2676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4737373" y="2708920"/>
            <a:ext cx="792088" cy="1080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6023248" y="2766070"/>
            <a:ext cx="773782" cy="8789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375798" y="2747020"/>
            <a:ext cx="648072" cy="681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566422" y="2737494"/>
            <a:ext cx="822895" cy="11235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7" name="椭圆 6"/>
          <p:cNvSpPr/>
          <p:nvPr/>
        </p:nvSpPr>
        <p:spPr>
          <a:xfrm>
            <a:off x="4727848" y="3645024"/>
            <a:ext cx="288032" cy="288032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  <p:sp>
        <p:nvSpPr>
          <p:cNvPr id="8" name="椭圆 7"/>
          <p:cNvSpPr/>
          <p:nvPr/>
        </p:nvSpPr>
        <p:spPr>
          <a:xfrm>
            <a:off x="8609285" y="3649786"/>
            <a:ext cx="288032" cy="288032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1852" y="1412776"/>
            <a:ext cx="6972300" cy="1533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850" y="3096741"/>
            <a:ext cx="11544300" cy="227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4" name="矩形 3"/>
          <p:cNvSpPr/>
          <p:nvPr/>
        </p:nvSpPr>
        <p:spPr bwMode="white">
          <a:xfrm>
            <a:off x="2207568" y="4509120"/>
            <a:ext cx="379413" cy="355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617518" y="5280645"/>
            <a:ext cx="379413" cy="1645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227118" y="3480420"/>
            <a:ext cx="1165026" cy="1646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417743" y="3480420"/>
            <a:ext cx="1165026" cy="1646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688288" y="3480420"/>
            <a:ext cx="1165026" cy="1646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4325" y="1353691"/>
            <a:ext cx="11563350" cy="2219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7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2425" y="1375395"/>
            <a:ext cx="11487150" cy="3133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5453261" y="2161431"/>
            <a:ext cx="3019003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2082602" y="1897782"/>
            <a:ext cx="163389" cy="2833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597077" y="1891432"/>
            <a:ext cx="163389" cy="2833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09861" y="3222500"/>
            <a:ext cx="6498307" cy="2787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48072" y="4115172"/>
            <a:ext cx="623392" cy="2787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71996" y="4115172"/>
            <a:ext cx="1283643" cy="2787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996933" y="3657972"/>
            <a:ext cx="1787699" cy="2787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9088" y="1400901"/>
            <a:ext cx="11553825" cy="324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2946698" y="2996951"/>
            <a:ext cx="989062" cy="3385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5447928" y="2996951"/>
            <a:ext cx="989062" cy="3385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325422" y="2996951"/>
            <a:ext cx="989062" cy="3385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324547" y="3597026"/>
            <a:ext cx="683221" cy="3385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000572" y="4044701"/>
            <a:ext cx="683221" cy="3385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277172" y="3597026"/>
            <a:ext cx="683221" cy="3385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848672" y="4044701"/>
            <a:ext cx="1327448" cy="3385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506272" y="3597026"/>
            <a:ext cx="683221" cy="3385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9575" y="1433513"/>
            <a:ext cx="11372850" cy="3990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2711624" y="3068960"/>
            <a:ext cx="451421" cy="2908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2121074" y="4402460"/>
            <a:ext cx="451421" cy="2908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626149" y="4411985"/>
            <a:ext cx="649188" cy="2908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631504" y="4859660"/>
            <a:ext cx="1944216" cy="2908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098479" y="4859660"/>
            <a:ext cx="1421457" cy="2908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879655" y="4859660"/>
            <a:ext cx="1296466" cy="2908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412776"/>
            <a:ext cx="8886825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1938" y="1340768"/>
            <a:ext cx="11668125" cy="4905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5773" y="1341462"/>
            <a:ext cx="11572875" cy="489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5275" y="1312887"/>
            <a:ext cx="11601450" cy="4924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6225" y="1350987"/>
            <a:ext cx="11639550" cy="4886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50" y="1365845"/>
            <a:ext cx="11620500" cy="4943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4325" y="1342603"/>
            <a:ext cx="11563350" cy="5038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88" y="1381472"/>
            <a:ext cx="11477625" cy="449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9480376" y="1337918"/>
            <a:ext cx="648072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8832304" y="2636911"/>
            <a:ext cx="2592288" cy="2884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879976" y="3056011"/>
            <a:ext cx="5976664" cy="2884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31278" y="3456061"/>
            <a:ext cx="1216249" cy="2884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511824" y="3456061"/>
            <a:ext cx="2880320" cy="2884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39416" y="5103886"/>
            <a:ext cx="10945216" cy="2884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59854" y="5513461"/>
            <a:ext cx="5148114" cy="2884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</TotalTime>
  <Words>3</Words>
  <Application>Microsoft Office PowerPoint</Application>
  <PresentationFormat>宽屏</PresentationFormat>
  <Paragraphs>3</Paragraphs>
  <Slides>15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73</cp:revision>
  <dcterms:created xsi:type="dcterms:W3CDTF">2015-09-16T06:44:00Z</dcterms:created>
  <dcterms:modified xsi:type="dcterms:W3CDTF">2025-08-25T16:03:42Z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