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4738" y="2385442"/>
            <a:ext cx="49625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196752"/>
            <a:ext cx="2438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772816"/>
            <a:ext cx="109251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221" y="4653136"/>
            <a:ext cx="62388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4924499" y="2204864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766" y="2995087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9121" y="3853043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9832" y="4688421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76722"/>
            <a:ext cx="115157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189168" y="1806683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34946" y="268721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2190" y="4087039"/>
            <a:ext cx="4103770" cy="35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9922" y="4651484"/>
            <a:ext cx="3027925" cy="35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0234" y="5283661"/>
            <a:ext cx="2721589" cy="35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9968" y="4075750"/>
            <a:ext cx="2454623" cy="57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6102" y="5103039"/>
            <a:ext cx="2632506" cy="63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87" y="1412776"/>
            <a:ext cx="85439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15201" y="1871676"/>
            <a:ext cx="8347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15201" y="2244210"/>
            <a:ext cx="8347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7779" y="2639321"/>
            <a:ext cx="8347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6490" y="3045721"/>
            <a:ext cx="8347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2025-08-24T03:42:52Z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