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2609850"/>
            <a:ext cx="11233248" cy="144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1899" y="2151906"/>
            <a:ext cx="3384376" cy="37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40768"/>
            <a:ext cx="113538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73485"/>
            <a:ext cx="114109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72064" y="1340767"/>
            <a:ext cx="667445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61889" y="1778917"/>
            <a:ext cx="667445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264" y="2217067"/>
            <a:ext cx="955576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9989" y="2217067"/>
            <a:ext cx="1074043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6" y="2655217"/>
            <a:ext cx="667445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1706" y="3093367"/>
            <a:ext cx="1630238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04631" y="3541042"/>
            <a:ext cx="667445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6360" y="3541042"/>
            <a:ext cx="1368152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28406" y="4417342"/>
            <a:ext cx="1291530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7256" y="4417342"/>
            <a:ext cx="1366936" cy="36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40768"/>
            <a:ext cx="115157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75720" y="2924944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94743" y="2924944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9231" y="2924944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5497" y="3356992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5497" y="3356992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2203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33462" y="1568081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6012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62880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15566"/>
            <a:ext cx="111823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51584" y="2060848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99209" y="2851423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4984" y="3718198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3632" y="4581128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5439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55640" y="141277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74590" y="2204864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44255" y="196979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01630" y="196979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9055" y="1969790"/>
            <a:ext cx="161726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3130" y="2060848"/>
            <a:ext cx="1581422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2255" y="2479948"/>
            <a:ext cx="1610369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605" y="2899048"/>
            <a:ext cx="667445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3255" y="3318148"/>
            <a:ext cx="2159049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7848" y="4156348"/>
            <a:ext cx="1656184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2398" y="4156348"/>
            <a:ext cx="1557858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23592" y="4575448"/>
            <a:ext cx="1152128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37273" y="4575448"/>
            <a:ext cx="1078607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66573" y="4575448"/>
            <a:ext cx="1081955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14373" y="4575448"/>
            <a:ext cx="667445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8773" y="5004073"/>
            <a:ext cx="667445" cy="33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40768"/>
            <a:ext cx="113823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270223"/>
            <a:ext cx="115252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124018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71606" y="124018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4256" y="124018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3931" y="124018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9381" y="343093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9031" y="343093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4206" y="387861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76156" y="3907185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0016" y="4764435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54466" y="4764435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83191" y="4764435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54791" y="4764435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88266" y="4764435"/>
            <a:ext cx="4963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3090" y="5212110"/>
            <a:ext cx="42435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31764" y="5212110"/>
            <a:ext cx="6758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89064" y="5212110"/>
            <a:ext cx="64263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60640" y="5212110"/>
            <a:ext cx="8392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2025-08-25T16:15:13Z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