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5613" y="2809875"/>
            <a:ext cx="62007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204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7440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061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823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524372"/>
            <a:ext cx="115157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4221088"/>
            <a:ext cx="1150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156" y="1396330"/>
            <a:ext cx="116205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8554"/>
            <a:ext cx="116300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2025-08-24T02:41:04Z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