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6" r:id="rId21"/>
    <p:sldId id="34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204864"/>
            <a:ext cx="113347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650" y="1268760"/>
            <a:ext cx="4076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2061220"/>
            <a:ext cx="11363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2924944"/>
            <a:ext cx="3476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89344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191" y="1340768"/>
            <a:ext cx="94202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70620"/>
            <a:ext cx="113633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484784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53511" y="2837334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361" y="5875809"/>
            <a:ext cx="82729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25" y="1320949"/>
            <a:ext cx="3943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8840"/>
            <a:ext cx="112966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5380"/>
            <a:ext cx="113442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494187" y="1388393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04487" y="1388393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9512" y="1797968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9362" y="1797968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328" y="3064793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0078" y="4274468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0728" y="4274468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1853" y="4274468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6075" y="4684043"/>
            <a:ext cx="648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550" y="5522243"/>
            <a:ext cx="92479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1268760"/>
            <a:ext cx="3829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191097"/>
            <a:ext cx="113347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340768"/>
            <a:ext cx="1129665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408" y="1412007"/>
            <a:ext cx="58483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016" y="1957933"/>
            <a:ext cx="112776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680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525" y="1335807"/>
            <a:ext cx="4552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060848"/>
            <a:ext cx="113919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583832" y="2780928"/>
            <a:ext cx="81146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9657" y="2780928"/>
            <a:ext cx="81146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107" y="3212975"/>
            <a:ext cx="811461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3507" y="3212975"/>
            <a:ext cx="811461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3957" y="3212975"/>
            <a:ext cx="811461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4482" y="3679700"/>
            <a:ext cx="811461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9407" y="3670175"/>
            <a:ext cx="1408881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12776"/>
            <a:ext cx="113252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5229200"/>
            <a:ext cx="11277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744072" y="141277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8" y="224145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708" y="3041551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983" y="3470176"/>
            <a:ext cx="121158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3672" y="347017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9936" y="3470176"/>
            <a:ext cx="1800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82633" y="3946426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432" y="5622826"/>
            <a:ext cx="10729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088" y="1268760"/>
            <a:ext cx="3933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1988840"/>
            <a:ext cx="114395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" y="4445471"/>
            <a:ext cx="113157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57461"/>
            <a:ext cx="1132522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208942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60554" y="3413398"/>
            <a:ext cx="667445" cy="30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854" y="5546998"/>
            <a:ext cx="667445" cy="33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9077"/>
            <a:ext cx="1098232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31010" y="34785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4699" y="4364385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451" y="1412776"/>
            <a:ext cx="109061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573016"/>
            <a:ext cx="112871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248128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531" y="3574951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27265" y="135981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07845" y="3625974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9122"/>
            <a:ext cx="112966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653" y="1465734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57461"/>
            <a:ext cx="1140142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07815" y="2468513"/>
            <a:ext cx="1070480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1590" y="2916188"/>
            <a:ext cx="399625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4340" y="4240163"/>
            <a:ext cx="28501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23365" y="4249688"/>
            <a:ext cx="73945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865" y="4678313"/>
            <a:ext cx="22817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9140" y="4678313"/>
            <a:ext cx="21068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899" y="6011763"/>
            <a:ext cx="49780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340768"/>
            <a:ext cx="114109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2924944"/>
            <a:ext cx="113633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343472" y="1998365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8522" y="1998365"/>
            <a:ext cx="165539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0722" y="2903240"/>
            <a:ext cx="167587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8522" y="3328417"/>
            <a:ext cx="32395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4563" y="4218434"/>
            <a:ext cx="228714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5863" y="4218434"/>
            <a:ext cx="238616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92313" y="4666109"/>
            <a:ext cx="109537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30613" y="4666109"/>
            <a:ext cx="23373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7663" y="5104259"/>
            <a:ext cx="186263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880" y="5551934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54180" y="5551934"/>
            <a:ext cx="23221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2025-08-25T06:28:26Z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