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078" y="2581275"/>
            <a:ext cx="11521281" cy="1522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340768"/>
            <a:ext cx="1163002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340768"/>
            <a:ext cx="116395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8" y="4055715"/>
            <a:ext cx="1159192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304925"/>
            <a:ext cx="116205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27373"/>
            <a:ext cx="115824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310977"/>
            <a:ext cx="1163002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412776"/>
            <a:ext cx="116586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255" y="1333500"/>
            <a:ext cx="82010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447928" y="13026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16080" y="341721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412776"/>
            <a:ext cx="114776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143672" y="13407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33872" y="2636912"/>
            <a:ext cx="10490720" cy="35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412776"/>
            <a:ext cx="11572875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611041" y="3400425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916091" y="3400425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1366" y="3400425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3552" y="3819525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16777" y="3819525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97177" y="4221088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25327"/>
            <a:ext cx="112871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82096" y="1581175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909637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28631" y="155679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410816"/>
            <a:ext cx="1147762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711624" y="2473846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65282" y="2473846"/>
            <a:ext cx="154714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456" y="3292996"/>
            <a:ext cx="66247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5789" y="4512196"/>
            <a:ext cx="206836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4472" y="4512196"/>
            <a:ext cx="12241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4764" y="4926310"/>
            <a:ext cx="9867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33789" y="4926310"/>
            <a:ext cx="103016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12776"/>
            <a:ext cx="1149667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632504" y="2089423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703512" y="3327673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3429" y="4499248"/>
            <a:ext cx="99831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5054" y="4499248"/>
            <a:ext cx="101086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60479" y="4499248"/>
            <a:ext cx="109961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8254" y="4499248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0366" y="4899298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5520" y="4899298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30741" y="4908823"/>
            <a:ext cx="148959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40768"/>
            <a:ext cx="113919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4863" y="3214688"/>
            <a:ext cx="29622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286594"/>
            <a:ext cx="11591925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309688"/>
            <a:ext cx="1167765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自定义</PresentationFormat>
  <Paragraphs>0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2025-08-24T05:09:45Z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