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775" y="3057525"/>
            <a:ext cx="28384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68760"/>
            <a:ext cx="115824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4696544"/>
            <a:ext cx="115157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3025"/>
            <a:ext cx="116300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268760"/>
            <a:ext cx="116395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32" y="1355948"/>
            <a:ext cx="113919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04112" y="134076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99087" y="252186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4487" y="248376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413159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662" y="4188743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340768"/>
            <a:ext cx="114585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1898" y="1810916"/>
            <a:ext cx="944257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424" y="3487316"/>
            <a:ext cx="914501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390" y="1340768"/>
            <a:ext cx="115252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40216" y="299695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94172" y="3471085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8483" y="3538819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144" y="3990374"/>
            <a:ext cx="86409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0262" y="399037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80" y="4509120"/>
            <a:ext cx="86409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2679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24575" y="299695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72650" y="299695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78867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0571" y="1537742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268760"/>
            <a:ext cx="114395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2060848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2655962"/>
            <a:ext cx="57606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08282" y="2655962"/>
            <a:ext cx="57606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4512" y="2655962"/>
            <a:ext cx="57606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1857" y="3157168"/>
            <a:ext cx="57606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7457" y="3157168"/>
            <a:ext cx="57606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68760"/>
            <a:ext cx="113823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8288" y="3209925"/>
            <a:ext cx="14954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19213"/>
            <a:ext cx="116776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5585420"/>
            <a:ext cx="116014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7290"/>
            <a:ext cx="115919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2025-08-24T02:49:09Z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